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8.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9.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9" r:id="rId5"/>
    <p:sldMasterId id="2147483692" r:id="rId6"/>
    <p:sldMasterId id="2147483746" r:id="rId7"/>
    <p:sldMasterId id="2147483751" r:id="rId8"/>
    <p:sldMasterId id="2147483785" r:id="rId9"/>
    <p:sldMasterId id="2147483845" r:id="rId10"/>
    <p:sldMasterId id="2147483902" r:id="rId11"/>
    <p:sldMasterId id="2147483931" r:id="rId12"/>
    <p:sldMasterId id="2147483958" r:id="rId13"/>
  </p:sldMasterIdLst>
  <p:notesMasterIdLst>
    <p:notesMasterId r:id="rId36"/>
  </p:notesMasterIdLst>
  <p:sldIdLst>
    <p:sldId id="2147473525" r:id="rId14"/>
    <p:sldId id="2147473520" r:id="rId15"/>
    <p:sldId id="2147473521" r:id="rId16"/>
    <p:sldId id="2147473522" r:id="rId17"/>
    <p:sldId id="2147473524" r:id="rId18"/>
    <p:sldId id="2147473523" r:id="rId19"/>
    <p:sldId id="577" r:id="rId20"/>
    <p:sldId id="276" r:id="rId21"/>
    <p:sldId id="576" r:id="rId22"/>
    <p:sldId id="2147473519" r:id="rId23"/>
    <p:sldId id="2147473428" r:id="rId24"/>
    <p:sldId id="2147471094" r:id="rId25"/>
    <p:sldId id="2147471095" r:id="rId26"/>
    <p:sldId id="540" r:id="rId27"/>
    <p:sldId id="2147482666" r:id="rId28"/>
    <p:sldId id="2147482660" r:id="rId29"/>
    <p:sldId id="268" r:id="rId30"/>
    <p:sldId id="2147482730" r:id="rId31"/>
    <p:sldId id="2147471575" r:id="rId32"/>
    <p:sldId id="2147482665" r:id="rId33"/>
    <p:sldId id="2147471578" r:id="rId34"/>
    <p:sldId id="566" r:id="rId35"/>
  </p:sldIdLst>
  <p:sldSz cx="12192000" cy="6858000"/>
  <p:notesSz cx="7315200" cy="96012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2E59E7-5FA5-F4F3-0A56-D947F8D6ED37}" name="O'Connor, Elizabeth Gibson" initials="OE" userId="S::egibson0@tva.gov::941453bc-477b-4406-a39e-91e7a60a226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C3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heme" Target="theme/theme1.xml"/><Relationship Id="rId21" Type="http://schemas.openxmlformats.org/officeDocument/2006/relationships/slide" Target="slides/slide8.xml"/><Relationship Id="rId34" Type="http://schemas.openxmlformats.org/officeDocument/2006/relationships/slide" Target="slides/slide21.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te, Amy Strickland" userId="a085d189-90af-4f97-a796-3a292c1c5d5b" providerId="ADAL" clId="{85FF901D-BE08-4CBB-9DA3-8638C7B003BA}"/>
    <pc:docChg chg="modSld">
      <pc:chgData name="Tate, Amy Strickland" userId="a085d189-90af-4f97-a796-3a292c1c5d5b" providerId="ADAL" clId="{85FF901D-BE08-4CBB-9DA3-8638C7B003BA}" dt="2026-03-30T14:36:40.846" v="45" actId="20577"/>
      <pc:docMkLst>
        <pc:docMk/>
      </pc:docMkLst>
      <pc:sldChg chg="modSp mod">
        <pc:chgData name="Tate, Amy Strickland" userId="a085d189-90af-4f97-a796-3a292c1c5d5b" providerId="ADAL" clId="{85FF901D-BE08-4CBB-9DA3-8638C7B003BA}" dt="2026-03-30T14:36:40.846" v="45" actId="20577"/>
        <pc:sldMkLst>
          <pc:docMk/>
          <pc:sldMk cId="381502357" sldId="2147473525"/>
        </pc:sldMkLst>
        <pc:spChg chg="mod">
          <ac:chgData name="Tate, Amy Strickland" userId="a085d189-90af-4f97-a796-3a292c1c5d5b" providerId="ADAL" clId="{85FF901D-BE08-4CBB-9DA3-8638C7B003BA}" dt="2026-03-30T14:36:40.846" v="45" actId="20577"/>
          <ac:spMkLst>
            <pc:docMk/>
            <pc:sldMk cId="381502357" sldId="2147473525"/>
            <ac:spMk id="3" creationId="{6B92E596-9397-07D8-6D1A-AD900B6A32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226734F-F235-FA4D-8D86-C6CC1F52DC75}" type="datetimeFigureOut">
              <a:rPr lang="en-US" smtClean="0"/>
              <a:t>3/30/2026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3B85BCE-8A1D-4942-ABE5-C5326066AE97}" type="slidenum">
              <a:rPr lang="en-US" smtClean="0"/>
              <a:t>‹#›</a:t>
            </a:fld>
            <a:endParaRPr lang="en-US"/>
          </a:p>
        </p:txBody>
      </p:sp>
    </p:spTree>
    <p:extLst>
      <p:ext uri="{BB962C8B-B14F-4D97-AF65-F5344CB8AC3E}">
        <p14:creationId xmlns:p14="http://schemas.microsoft.com/office/powerpoint/2010/main" val="4061202298"/>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solidFill>
                  <a:srgbClr val="000000"/>
                </a:solidFill>
                <a:latin typeface="Calibri" panose="020F0502020204030204" pitchFamily="34" charset="0"/>
              </a:rPr>
              <a:t>Hello, and thank you for the opportunity to speak with you today. I’d like to discuss a bit about TVA’s history and our ongoing mission of service.​</a:t>
            </a:r>
            <a:endParaRPr lang="en-US"/>
          </a:p>
        </p:txBody>
      </p:sp>
      <p:sp>
        <p:nvSpPr>
          <p:cNvPr id="4" name="Slide Number Placeholder 3"/>
          <p:cNvSpPr>
            <a:spLocks noGrp="1"/>
          </p:cNvSpPr>
          <p:nvPr>
            <p:ph type="sldNum" sz="quarter" idx="5"/>
          </p:nvPr>
        </p:nvSpPr>
        <p:spPr/>
        <p:txBody>
          <a:bodyPr/>
          <a:lstStyle/>
          <a:p>
            <a:fld id="{B3B85BCE-8A1D-4942-ABE5-C5326066AE97}" type="slidenum">
              <a:rPr lang="en-US" smtClean="0"/>
              <a:t>1</a:t>
            </a:fld>
            <a:endParaRPr lang="en-US"/>
          </a:p>
        </p:txBody>
      </p:sp>
    </p:spTree>
    <p:extLst>
      <p:ext uri="{BB962C8B-B14F-4D97-AF65-F5344CB8AC3E}">
        <p14:creationId xmlns:p14="http://schemas.microsoft.com/office/powerpoint/2010/main" val="201225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dirty="0">
                <a:solidFill>
                  <a:srgbClr val="000000"/>
                </a:solidFill>
                <a:latin typeface="Calibri" panose="020F0502020204030204" pitchFamily="34" charset="0"/>
              </a:rPr>
              <a:t>TVA’s current power generation portfolio demonstrates the importance of diversity, deploying everything from traditional resources like hydroelectric dams, coal-fired plants, and natural gas facilities to renewable energy sources like solar.  </a:t>
            </a:r>
            <a:r>
              <a:rPr lang="en-US" sz="1900" dirty="0">
                <a:solidFill>
                  <a:srgbClr val="444444"/>
                </a:solidFill>
                <a:latin typeface="Calibri" panose="020F0502020204030204" pitchFamily="34" charset="0"/>
              </a:rPr>
              <a:t>​</a:t>
            </a:r>
            <a:br>
              <a:rPr lang="en-US" sz="1900" dirty="0">
                <a:solidFill>
                  <a:srgbClr val="444444"/>
                </a:solidFill>
                <a:latin typeface="Calibri" panose="020F0502020204030204" pitchFamily="34" charset="0"/>
              </a:rPr>
            </a:br>
            <a:r>
              <a:rPr lang="en-US" sz="1900" dirty="0">
                <a:solidFill>
                  <a:srgbClr val="444444"/>
                </a:solidFill>
                <a:latin typeface="Arial" panose="020B0604020202020204" pitchFamily="34" charset="0"/>
              </a:rPr>
              <a:t>​</a:t>
            </a:r>
            <a:br>
              <a:rPr lang="en-US" sz="1900" dirty="0">
                <a:solidFill>
                  <a:srgbClr val="444444"/>
                </a:solidFill>
                <a:latin typeface="Arial" panose="020B0604020202020204" pitchFamily="34" charset="0"/>
              </a:rPr>
            </a:br>
            <a:r>
              <a:rPr lang="en-US" sz="1900" dirty="0">
                <a:solidFill>
                  <a:srgbClr val="000000"/>
                </a:solidFill>
                <a:latin typeface="Calibri" panose="020F0502020204030204" pitchFamily="34" charset="0"/>
              </a:rPr>
              <a:t>We also have one of the largest nuclear fleets in the nation. Our nuclear plants meet the needs of our customers with affordable, reliable, carbon-free power, supplying approximately 40 percent of TVA’s energy annually.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TVA and its partners lead the way in research into future forms of generation, such as small modular nuclear reactors at our Clinch River site and supporting development of other advanced nuclear technologies. Another example of this is that we’re building the first TVA-owned battery storage facility in Vonore, Tennessee.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3B85BCE-8A1D-4942-ABE5-C5326066AE97}" type="slidenum">
              <a:rPr lang="en-US" smtClean="0"/>
              <a:t>10</a:t>
            </a:fld>
            <a:endParaRPr lang="en-US"/>
          </a:p>
        </p:txBody>
      </p:sp>
    </p:spTree>
    <p:extLst>
      <p:ext uri="{BB962C8B-B14F-4D97-AF65-F5344CB8AC3E}">
        <p14:creationId xmlns:p14="http://schemas.microsoft.com/office/powerpoint/2010/main" val="980722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2B6B895-AB78-4EAB-877C-9E2341E2D3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1049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02A86-D716-FC10-EFAB-5971C6368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9CB57-2F33-B9BE-5713-5E88D4147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4EC85-A6A4-2660-118B-6288E945CE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834272-EF44-21E1-8A6F-F6D5DA2CCB5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2B6B895-AB78-4EAB-877C-9E2341E2D3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8612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3B85BCE-8A1D-4942-ABE5-C5326066AE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556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5CF69-5541-1DA8-2A57-4D2C2A893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20604-0FD7-FE51-4774-DB9A69D40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6E3D9-2377-711A-4389-DAE32C3D3E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AE652E-FBC4-ADA7-D20E-92E52843321C}"/>
              </a:ext>
            </a:extLst>
          </p:cNvPr>
          <p:cNvSpPr>
            <a:spLocks noGrp="1"/>
          </p:cNvSpPr>
          <p:nvPr>
            <p:ph type="sldNum" sz="quarter" idx="5"/>
          </p:nvPr>
        </p:nvSpPr>
        <p:spPr/>
        <p:txBody>
          <a:bodyPr/>
          <a:lstStyle/>
          <a:p>
            <a:pPr marL="0" marR="0" lvl="0" indent="0" algn="r" defTabSz="725638" rtl="0" eaLnBrk="1" fontAlgn="auto" latinLnBrk="0" hangingPunct="1">
              <a:lnSpc>
                <a:spcPct val="100000"/>
              </a:lnSpc>
              <a:spcBef>
                <a:spcPts val="0"/>
              </a:spcBef>
              <a:spcAft>
                <a:spcPts val="0"/>
              </a:spcAft>
              <a:buClrTx/>
              <a:buSzTx/>
              <a:buFontTx/>
              <a:buNone/>
              <a:tabLst/>
              <a:defRPr/>
            </a:pPr>
            <a:fld id="{B3B85BCE-8A1D-4942-ABE5-C5326066AE97}" type="slidenum">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25638" rtl="0" eaLnBrk="1" fontAlgn="auto" latinLnBrk="0" hangingPunct="1">
                <a:lnSpc>
                  <a:spcPct val="100000"/>
                </a:lnSpc>
                <a:spcBef>
                  <a:spcPts val="0"/>
                </a:spcBef>
                <a:spcAft>
                  <a:spcPts val="0"/>
                </a:spcAft>
                <a:buClrTx/>
                <a:buSzTx/>
                <a:buFontTx/>
                <a:buNone/>
                <a:tabLst/>
                <a:defRPr/>
              </a:pPr>
              <a:t>17</a:t>
            </a:fld>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084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3B16A0F-E4A1-452D-9756-9D0306B18B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994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 Clean Energy Summit</a:t>
            </a:r>
          </a:p>
          <a:p>
            <a:r>
              <a:rPr lang="en-US"/>
              <a:t>TN General Assembly</a:t>
            </a:r>
          </a:p>
          <a:p>
            <a:endParaRPr lang="en-US"/>
          </a:p>
          <a:p>
            <a:pPr algn="l" rtl="0" fontAlgn="base"/>
            <a:r>
              <a:rPr lang="en-US" b="1" i="0" u="none" strike="noStrike">
                <a:solidFill>
                  <a:srgbClr val="FFFFFF"/>
                </a:solidFill>
                <a:effectLst/>
                <a:latin typeface="Arial" panose="020B0604020202020204" pitchFamily="34" charset="0"/>
              </a:rPr>
              <a:t>Public Official Engagement Goals: </a:t>
            </a:r>
            <a:endParaRPr lang="en-US"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b="0" i="0" u="none" strike="noStrike">
                <a:solidFill>
                  <a:srgbClr val="FFFFFF"/>
                </a:solidFill>
                <a:effectLst/>
                <a:latin typeface="Arial" panose="020B0604020202020204" pitchFamily="34" charset="0"/>
              </a:rPr>
              <a:t>Improve TVA understanding of elected official priorities</a:t>
            </a:r>
            <a:r>
              <a:rPr lang="en-US" b="0" i="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a:solidFill>
                  <a:srgbClr val="FFFFFF"/>
                </a:solidFill>
                <a:effectLst/>
                <a:latin typeface="Arial" panose="020B0604020202020204" pitchFamily="34" charset="0"/>
              </a:rPr>
              <a:t>Improve elected official education of TVA mission and impacts</a:t>
            </a:r>
            <a:r>
              <a:rPr lang="en-US" b="0" i="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a:solidFill>
                  <a:srgbClr val="FFFFFF"/>
                </a:solidFill>
                <a:effectLst/>
                <a:latin typeface="Arial" panose="020B0604020202020204" pitchFamily="34" charset="0"/>
              </a:rPr>
              <a:t>Coordinate across district, state, local, and federal activities</a:t>
            </a:r>
            <a:endParaRPr lang="en-US" b="0" i="0">
              <a:solidFill>
                <a:srgbClr val="000000"/>
              </a:solidFill>
              <a:effectLst/>
              <a:latin typeface="Arial" panose="020B0604020202020204" pitchFamily="34" charset="0"/>
            </a:endParaRPr>
          </a:p>
          <a:p>
            <a:endParaRPr lang="en-US"/>
          </a:p>
          <a:p>
            <a:endParaRPr lang="en-US"/>
          </a:p>
          <a:p>
            <a:pPr marL="0" marR="0">
              <a:spcBef>
                <a:spcPts val="0"/>
              </a:spcBef>
              <a:spcAft>
                <a:spcPts val="0"/>
              </a:spcAft>
            </a:pPr>
            <a:r>
              <a:rPr lang="en-US" sz="1100" b="1">
                <a:effectLst/>
                <a:latin typeface="Calibri" panose="020F0502020204030204" pitchFamily="34" charset="0"/>
                <a:ea typeface="Calibri" panose="020F0502020204030204" pitchFamily="34" charset="0"/>
              </a:rPr>
              <a:t>For speaker notes</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a:effectLst/>
                <a:latin typeface="Calibri" panose="020F0502020204030204" pitchFamily="34" charset="0"/>
                <a:ea typeface="Times New Roman" panose="02020603050405020304" pitchFamily="18" charset="0"/>
              </a:rPr>
              <a:t>Our new regional organization includes dedicated community and government relations teams within each region who serve as a liaison with </a:t>
            </a:r>
            <a:r>
              <a:rPr lang="en-US" sz="1100" b="1">
                <a:solidFill>
                  <a:srgbClr val="FF0000"/>
                </a:solidFill>
                <a:effectLst/>
                <a:latin typeface="Calibri" panose="020F0502020204030204" pitchFamily="34" charset="0"/>
                <a:ea typeface="Times New Roman" panose="02020603050405020304" pitchFamily="18" charset="0"/>
              </a:rPr>
              <a:t>Valley-based Congressional staff</a:t>
            </a:r>
            <a:r>
              <a:rPr lang="en-US" sz="1100">
                <a:solidFill>
                  <a:srgbClr val="FF0000"/>
                </a:solidFill>
                <a:effectLst/>
                <a:latin typeface="Calibri" panose="020F0502020204030204" pitchFamily="34" charset="0"/>
                <a:ea typeface="Times New Roman" panose="02020603050405020304" pitchFamily="18" charset="0"/>
              </a:rPr>
              <a:t>, </a:t>
            </a:r>
            <a:r>
              <a:rPr lang="en-US" sz="1100">
                <a:effectLst/>
                <a:latin typeface="Calibri" panose="020F0502020204030204" pitchFamily="34" charset="0"/>
                <a:ea typeface="Times New Roman" panose="02020603050405020304" pitchFamily="18" charset="0"/>
              </a:rPr>
              <a:t>state and local officials, state agencies, and key industry groups to strengthen TVA’s relationships with public officials across the Valley.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a:solidFill>
                  <a:srgbClr val="000000"/>
                </a:solidFill>
                <a:effectLst/>
                <a:latin typeface="Calibri" panose="020F0502020204030204" pitchFamily="34" charset="0"/>
                <a:ea typeface="Times New Roman" panose="02020603050405020304" pitchFamily="18" charset="0"/>
              </a:rPr>
              <a:t>The group also works internally to provide advice and counsel on the political landscape at the state and local level.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a:effectLst/>
                <a:latin typeface="Calibri" panose="020F0502020204030204" pitchFamily="34" charset="0"/>
                <a:ea typeface="Times New Roman" panose="02020603050405020304" pitchFamily="18" charset="0"/>
              </a:rPr>
              <a:t>At the local level, we work with city and county leaders whose official titles vary across each state - including City Mayor and City Councils, County Mayor or Executives, and the County Commissioners or Supervisors.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a:effectLst/>
                <a:latin typeface="Calibri" panose="020F0502020204030204" pitchFamily="34" charset="0"/>
                <a:ea typeface="Times New Roman" panose="02020603050405020304" pitchFamily="18" charset="0"/>
              </a:rPr>
              <a:t>Across the 7 states, we engage with Governors and their Cabinet departments such as the Dept. of Environment and Conservation, Department of Transportation, and Department of Economic and Community Development.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a:effectLst/>
                <a:latin typeface="Calibri" panose="020F0502020204030204" pitchFamily="34" charset="0"/>
                <a:ea typeface="Times New Roman" panose="02020603050405020304" pitchFamily="18" charset="0"/>
              </a:rPr>
              <a:t>Some of those cabinet departments area also regulators – for example TDEC – the Tennessee Department of Environment and Conservation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a:effectLst/>
                <a:latin typeface="Calibri" panose="020F0502020204030204" pitchFamily="34" charset="0"/>
                <a:ea typeface="Times New Roman" panose="02020603050405020304" pitchFamily="18" charset="0"/>
              </a:rPr>
              <a:t>We also engage our State Senators, Representatives, and their staff</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a:effectLst/>
                <a:latin typeface="Calibri" panose="020F0502020204030204" pitchFamily="34" charset="0"/>
                <a:ea typeface="Times New Roman" panose="02020603050405020304" pitchFamily="18" charset="0"/>
              </a:rPr>
              <a:t>Each state also includes various state or regional level associations – like the </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b="1">
                <a:effectLst/>
                <a:latin typeface="Calibri" panose="020F0502020204030204" pitchFamily="34" charset="0"/>
                <a:ea typeface="Times New Roman" panose="02020603050405020304" pitchFamily="18" charset="0"/>
              </a:rPr>
              <a:t>Association of TN Valley Governments -  </a:t>
            </a:r>
            <a:r>
              <a:rPr lang="en-US" sz="1100">
                <a:effectLst/>
                <a:latin typeface="Calibri" panose="020F0502020204030204" pitchFamily="34" charset="0"/>
                <a:ea typeface="Times New Roman" panose="02020603050405020304" pitchFamily="18" charset="0"/>
              </a:rPr>
              <a:t>and other State associations to advance interests of local governments at the national, regional and state levels</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b="1">
                <a:effectLst/>
                <a:latin typeface="Calibri" panose="020F0502020204030204" pitchFamily="34" charset="0"/>
                <a:ea typeface="Times New Roman" panose="02020603050405020304" pitchFamily="18" charset="0"/>
              </a:rPr>
              <a:t>East TN Economic Council</a:t>
            </a:r>
            <a:r>
              <a:rPr lang="en-US" sz="1100">
                <a:effectLst/>
                <a:latin typeface="Calibri" panose="020F0502020204030204" pitchFamily="34" charset="0"/>
                <a:ea typeface="Times New Roman" panose="02020603050405020304" pitchFamily="18" charset="0"/>
              </a:rPr>
              <a:t> and other Local and Regional Economic Development Organizations</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b="1">
                <a:effectLst/>
                <a:latin typeface="Calibri" panose="020F0502020204030204" pitchFamily="34" charset="0"/>
                <a:ea typeface="Times New Roman" panose="02020603050405020304" pitchFamily="18" charset="0"/>
              </a:rPr>
              <a:t>TN Valley Corridor</a:t>
            </a:r>
            <a:r>
              <a:rPr lang="en-US" sz="1100">
                <a:effectLst/>
                <a:latin typeface="Calibri" panose="020F0502020204030204" pitchFamily="34" charset="0"/>
                <a:ea typeface="Times New Roman" panose="02020603050405020304" pitchFamily="18" charset="0"/>
              </a:rPr>
              <a:t> - Represents a footprint of 12 congressional districts in Tennessee, Alabama, Kentucky, Virginia and North Carolina.  Promotes initiatives to advance the TVC’s mission and to encourage on-going collaboration in energy, science, environment, space, national security and education.</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br>
              <a:rPr lang="en-US" sz="1100">
                <a:effectLst/>
                <a:latin typeface="Calibri" panose="020F0502020204030204" pitchFamily="34" charset="0"/>
                <a:ea typeface="Calibri" panose="020F0502020204030204" pitchFamily="34" charset="0"/>
              </a:rPr>
            </a:br>
            <a:r>
              <a:rPr lang="en-US" sz="1100" b="1" u="sng">
                <a:effectLst/>
                <a:latin typeface="Calibri" panose="020F0502020204030204" pitchFamily="34" charset="0"/>
                <a:ea typeface="Calibri" panose="020F0502020204030204" pitchFamily="34" charset="0"/>
              </a:rPr>
              <a:t>Engagement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a:effectLst/>
                <a:latin typeface="Calibri" panose="020F0502020204030204" pitchFamily="34" charset="0"/>
                <a:ea typeface="Times New Roman" panose="02020603050405020304" pitchFamily="18" charset="0"/>
              </a:rPr>
              <a:t>Through our regional staff, we are driving increased awareness with our state and local government constituents and are ensuring closer coordination between elected officials and their communities.</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a:effectLst/>
                <a:latin typeface="Calibri" panose="020F0502020204030204" pitchFamily="34" charset="0"/>
                <a:ea typeface="Times New Roman" panose="02020603050405020304" pitchFamily="18" charset="0"/>
              </a:rPr>
              <a:t>We work to deliver meaningful information on key issues or areas of interest and provide high value engagements with TVA – including engagements with TVA’s Executive leadership and Board Members.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a:solidFill>
                  <a:srgbClr val="000000"/>
                </a:solidFill>
                <a:effectLst/>
                <a:latin typeface="Calibri" panose="020F0502020204030204" pitchFamily="34" charset="0"/>
                <a:ea typeface="Times New Roman" panose="02020603050405020304" pitchFamily="18" charset="0"/>
              </a:rPr>
              <a:t>Ultimately – these relationships allow us to deliver value to build support for the Valley Public Power model and mitigate political risk.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a:effectLst/>
                <a:latin typeface="Calibri" panose="020F0502020204030204" pitchFamily="34" charset="0"/>
                <a:ea typeface="Times New Roman" panose="02020603050405020304" pitchFamily="18" charset="0"/>
              </a:rPr>
              <a:t>A few recent and ongoing examples include:</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Ongoing engagements to share information and gather input related to Winter Storm Elliot, and TVA’s asset strategy including Cumberland and Kingston</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TVA site tours – including bring Governor Lee to Watts Bar and the Clinch River site</a:t>
            </a:r>
            <a:endParaRPr lang="en-US" sz="11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a:effectLst/>
                <a:latin typeface="Calibri" panose="020F0502020204030204" pitchFamily="34" charset="0"/>
                <a:ea typeface="Times New Roman" panose="02020603050405020304" pitchFamily="18" charset="0"/>
              </a:rPr>
              <a:t>Board Meetings and Listening Sessions </a:t>
            </a:r>
            <a:endParaRPr lang="en-US" sz="11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a:effectLst/>
                <a:latin typeface="Calibri" panose="020F0502020204030204" pitchFamily="34" charset="0"/>
                <a:ea typeface="Times New Roman" panose="02020603050405020304" pitchFamily="18" charset="0"/>
              </a:rPr>
              <a:t>Our recent surveys of Elected Officials show continued opportunity exists to further build championship of the public power model with this stakeholder group.​ They recognize TVA performance on key drivers of reliability and economic development yet require more understanding of TVA’s progress on the environment and desire greater transparency and listening. Awareness of key initiatives like TVA’s Community Care Fund and Electric Vehicle Initiatives has improved. </a:t>
            </a:r>
            <a:endParaRPr lang="en-US" sz="11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3B85BCE-8A1D-4942-ABE5-C5326066AE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570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E1D83-7A4D-24BA-8D88-250ACD875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08BDB-6A66-6BB9-1B47-0E83EFA87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1C95F0-14AC-F95F-00DF-2EC65C3C96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968EFA-636C-33F5-9F4D-1F8384448686}"/>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3B85BCE-8A1D-4942-ABE5-C5326066AE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969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200"/>
              </a:spcBef>
              <a:spcAft>
                <a:spcPts val="0"/>
              </a:spcAft>
              <a:buFont typeface="Symbol" panose="05050102010706020507" pitchFamily="18" charset="2"/>
              <a:buChar char=""/>
            </a:pPr>
            <a:r>
              <a:rPr lang="en-US" sz="1800" kern="1200">
                <a:solidFill>
                  <a:srgbClr val="000000"/>
                </a:solidFill>
                <a:effectLst/>
                <a:latin typeface="Arial" panose="020B0604020202020204" pitchFamily="34" charset="0"/>
                <a:ea typeface="Times New Roman" panose="02020603050405020304" pitchFamily="18" charset="0"/>
              </a:rPr>
              <a:t>Our community, government, and stakeholder relations teams are working closely with customers and stakeholders to redefine TVA’s Community Engagement framework. </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200"/>
              </a:spcBef>
              <a:spcAft>
                <a:spcPts val="0"/>
              </a:spcAft>
              <a:buFont typeface="Symbol" panose="05050102010706020507" pitchFamily="18" charset="2"/>
              <a:buChar char=""/>
            </a:pPr>
            <a:r>
              <a:rPr lang="en-US" sz="1800" kern="1200">
                <a:solidFill>
                  <a:srgbClr val="000000"/>
                </a:solidFill>
                <a:effectLst/>
                <a:latin typeface="Arial" panose="020B0604020202020204" pitchFamily="34" charset="0"/>
                <a:ea typeface="Times New Roman" panose="02020603050405020304" pitchFamily="18" charset="0"/>
              </a:rPr>
              <a:t>In addition to the general public, community organizations and non-profits, and business leaders - our community stakeholders really span across all of our stakeholder groups</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200"/>
              </a:spcBef>
              <a:spcAft>
                <a:spcPts val="0"/>
              </a:spcAft>
              <a:buFont typeface="Symbol" panose="05050102010706020507" pitchFamily="18" charset="2"/>
              <a:buChar char=""/>
            </a:pPr>
            <a:r>
              <a:rPr lang="en-US" sz="1800" kern="1200">
                <a:solidFill>
                  <a:srgbClr val="000000"/>
                </a:solidFill>
                <a:effectLst/>
                <a:latin typeface="Arial" panose="020B0604020202020204" pitchFamily="34" charset="0"/>
                <a:ea typeface="Times New Roman" panose="02020603050405020304" pitchFamily="18" charset="0"/>
              </a:rPr>
              <a:t>Together, we are identifying opportunities to serve and partner on programs for lasting, positive impact. </a:t>
            </a:r>
            <a:r>
              <a:rPr lang="en-US" sz="1800">
                <a:effectLst/>
                <a:latin typeface="Times New Roman" panose="02020603050405020304" pitchFamily="18" charset="0"/>
                <a:ea typeface="Times New Roman" panose="02020603050405020304" pitchFamily="18" charset="0"/>
              </a:rPr>
              <a:t> </a:t>
            </a:r>
            <a:r>
              <a:rPr lang="en-US" sz="1800" kern="1200">
                <a:solidFill>
                  <a:srgbClr val="000000"/>
                </a:solidFill>
                <a:effectLst/>
                <a:latin typeface="Arial" panose="020B0604020202020204" pitchFamily="34" charset="0"/>
                <a:ea typeface="Times New Roman" panose="02020603050405020304" pitchFamily="18" charset="0"/>
              </a:rPr>
              <a:t>These Community Engagement efforts go hand in hand with communications strategies for sharing the TVA story, educating people about public power and how our three E’s benefit those we serve. </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200"/>
              </a:spcBef>
              <a:spcAft>
                <a:spcPts val="0"/>
              </a:spcAft>
              <a:buFont typeface="Symbol" panose="05050102010706020507" pitchFamily="18" charset="2"/>
              <a:buChar char=""/>
            </a:pPr>
            <a:r>
              <a:rPr lang="en-US" sz="1800" kern="1200">
                <a:solidFill>
                  <a:srgbClr val="000000"/>
                </a:solidFill>
                <a:effectLst/>
                <a:latin typeface="Arial" panose="020B0604020202020204" pitchFamily="34" charset="0"/>
                <a:ea typeface="Times New Roman" panose="02020603050405020304" pitchFamily="18" charset="0"/>
              </a:rPr>
              <a:t>We’re focused on enhancing engagement through Contributions, Volunteerism, Valley Programs and Partnerships, and Civic and Board Participation. Just last year, our team engaged in over 100 volunteer events, coordinated community support after multiple devastating natural disasters, and distributed $2.5 million dollars in Community Contributions targeted </a:t>
            </a:r>
            <a:r>
              <a:rPr lang="en-US" sz="1800" b="1" kern="1200">
                <a:solidFill>
                  <a:srgbClr val="000000"/>
                </a:solidFill>
                <a:effectLst/>
                <a:latin typeface="Arial" panose="020B0604020202020204" pitchFamily="34" charset="0"/>
                <a:ea typeface="Times New Roman" panose="02020603050405020304" pitchFamily="18" charset="0"/>
              </a:rPr>
              <a:t>across 7 new giving pillars.   </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200"/>
              </a:spcBef>
              <a:spcAft>
                <a:spcPts val="0"/>
              </a:spcAft>
              <a:buFont typeface="Symbol" panose="05050102010706020507" pitchFamily="18" charset="2"/>
              <a:buChar char=""/>
            </a:pPr>
            <a:r>
              <a:rPr lang="en-US" sz="1800" kern="1200">
                <a:solidFill>
                  <a:srgbClr val="000000"/>
                </a:solidFill>
                <a:effectLst/>
                <a:latin typeface="Arial" panose="020B0604020202020204" pitchFamily="34" charset="0"/>
                <a:ea typeface="Times New Roman" panose="02020603050405020304" pitchFamily="18" charset="0"/>
              </a:rPr>
              <a:t>We also have several Valley Programs that have been successful -  like our $1 Million in annual STEM grants that we provide in partnership with TVA Retirees organization Bicentennial Volunteers (BVI) and our partnerships with United Way Organizations across Tennessee</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200"/>
              </a:spcBef>
              <a:spcAft>
                <a:spcPts val="0"/>
              </a:spcAft>
              <a:buFont typeface="Symbol" panose="05050102010706020507" pitchFamily="18" charset="2"/>
              <a:buChar char=""/>
            </a:pPr>
            <a:r>
              <a:rPr lang="en-US" sz="1800" kern="1200">
                <a:solidFill>
                  <a:srgbClr val="000000"/>
                </a:solidFill>
                <a:effectLst/>
                <a:latin typeface="Arial" panose="020B0604020202020204" pitchFamily="34" charset="0"/>
                <a:ea typeface="Times New Roman" panose="02020603050405020304" pitchFamily="18" charset="0"/>
              </a:rPr>
              <a:t>And these are just a few examples </a:t>
            </a:r>
            <a:endParaRPr lang="en-US" sz="1800" kern="1200">
              <a:solidFill>
                <a:schemeClr val="tx1"/>
              </a:solidFill>
              <a:effectLst/>
              <a:latin typeface="Times New Roman" panose="02020603050405020304" pitchFamily="18" charset="0"/>
              <a:ea typeface="Times New Roman" panose="02020603050405020304" pitchFamily="18" charset="0"/>
            </a:endParaRPr>
          </a:p>
          <a:p>
            <a:pPr marL="342900" marR="0" lvl="0" indent="-342900">
              <a:spcBef>
                <a:spcPts val="200"/>
              </a:spcBef>
              <a:spcAft>
                <a:spcPts val="0"/>
              </a:spcAft>
              <a:buFont typeface="Symbol" panose="05050102010706020507" pitchFamily="18" charset="2"/>
              <a:buChar char=""/>
            </a:pPr>
            <a:r>
              <a:rPr lang="en-US" sz="1800" kern="1200">
                <a:solidFill>
                  <a:srgbClr val="000000"/>
                </a:solidFill>
                <a:effectLst/>
                <a:latin typeface="Arial" panose="020B0604020202020204" pitchFamily="34" charset="0"/>
                <a:ea typeface="Times New Roman" panose="02020603050405020304" pitchFamily="18" charset="0"/>
              </a:rPr>
              <a:t>We are excited to build on this progress in the coming year and will provide more in depth review on community contribution, giving pillars, programs and frameworks in our External Stakeholder committee meetings. </a:t>
            </a:r>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3B85BCE-8A1D-4942-ABE5-C5326066AE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714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a:solidFill>
                  <a:srgbClr val="000000"/>
                </a:solidFill>
                <a:latin typeface="Calibri" panose="020F0502020204030204" pitchFamily="34" charset="0"/>
              </a:rPr>
              <a:t>The efforts we’ve discussed here will make life better for our neighbors in the Valley region and deliver American energy security. They will serve, as Roosevelt put it, “the general social and economic welfare of the Nation.”  </a:t>
            </a:r>
            <a:r>
              <a:rPr lang="en-US" sz="19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900">
                <a:solidFill>
                  <a:srgbClr val="000000"/>
                </a:solidFill>
                <a:latin typeface="Calibri" panose="020F0502020204030204" pitchFamily="34" charset="0"/>
              </a:rPr>
              <a:t> </a:t>
            </a:r>
            <a:r>
              <a:rPr lang="en-US" sz="19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900">
                <a:solidFill>
                  <a:srgbClr val="000000"/>
                </a:solidFill>
                <a:latin typeface="Calibri" panose="020F0502020204030204" pitchFamily="34" charset="0"/>
              </a:rPr>
              <a:t>Thank you.</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3B85BCE-8A1D-4942-ABE5-C5326066AE97}" type="slidenum">
              <a:rPr lang="en-US" smtClean="0"/>
              <a:t>22</a:t>
            </a:fld>
            <a:endParaRPr lang="en-US"/>
          </a:p>
        </p:txBody>
      </p:sp>
    </p:spTree>
    <p:extLst>
      <p:ext uri="{BB962C8B-B14F-4D97-AF65-F5344CB8AC3E}">
        <p14:creationId xmlns:p14="http://schemas.microsoft.com/office/powerpoint/2010/main" val="230505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In the early 20th Century, even before the Great Depression, the Tennessee Valley region was one of the poorest areas in America. It faced severe economic, ecological, and social challenges, in large part due to the flooding of the Tennessee River, which destroyed topsoil –– a devastating effect in an agricultural society. </a:t>
            </a:r>
            <a:endParaRPr lang="en-US"/>
          </a:p>
        </p:txBody>
      </p:sp>
      <p:sp>
        <p:nvSpPr>
          <p:cNvPr id="4" name="Slide Number Placeholder 3"/>
          <p:cNvSpPr>
            <a:spLocks noGrp="1"/>
          </p:cNvSpPr>
          <p:nvPr>
            <p:ph type="sldNum" sz="quarter" idx="5"/>
          </p:nvPr>
        </p:nvSpPr>
        <p:spPr/>
        <p:txBody>
          <a:bodyPr/>
          <a:lstStyle/>
          <a:p>
            <a:fld id="{B3B85BCE-8A1D-4942-ABE5-C5326066AE97}" type="slidenum">
              <a:rPr lang="en-US" smtClean="0"/>
              <a:t>2</a:t>
            </a:fld>
            <a:endParaRPr lang="en-US"/>
          </a:p>
        </p:txBody>
      </p:sp>
    </p:spTree>
    <p:extLst>
      <p:ext uri="{BB962C8B-B14F-4D97-AF65-F5344CB8AC3E}">
        <p14:creationId xmlns:p14="http://schemas.microsoft.com/office/powerpoint/2010/main" val="1247401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a:solidFill>
                  <a:srgbClr val="000000"/>
                </a:solidFill>
                <a:latin typeface="Calibri" panose="020F0502020204030204" pitchFamily="34" charset="0"/>
              </a:rPr>
              <a:t>In 1933, during the Great Depression, President Franklin D. Roosevelt established the Tennessee Valley Authority. It would, he said, benefit “the general social and economic welfare of the Nation.” </a:t>
            </a:r>
            <a:r>
              <a:rPr lang="en-US" sz="19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900">
                <a:solidFill>
                  <a:srgbClr val="000000"/>
                </a:solidFill>
                <a:latin typeface="Calibri" panose="020F0502020204030204" pitchFamily="34" charset="0"/>
              </a:rPr>
              <a:t> </a:t>
            </a:r>
            <a:r>
              <a:rPr lang="en-US" sz="19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900">
                <a:solidFill>
                  <a:srgbClr val="000000"/>
                </a:solidFill>
                <a:latin typeface="Calibri" panose="020F0502020204030204" pitchFamily="34" charset="0"/>
              </a:rPr>
              <a:t>Its first aim was to improve living and economic conditions in the seven Southeastern states we serve, by providing affordable electricity, controlling the Tennessee River, and promoting soil conservation. </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3B85BCE-8A1D-4942-ABE5-C5326066AE97}" type="slidenum">
              <a:rPr lang="en-US" smtClean="0"/>
              <a:t>3</a:t>
            </a:fld>
            <a:endParaRPr lang="en-US"/>
          </a:p>
        </p:txBody>
      </p:sp>
    </p:spTree>
    <p:extLst>
      <p:ext uri="{BB962C8B-B14F-4D97-AF65-F5344CB8AC3E}">
        <p14:creationId xmlns:p14="http://schemas.microsoft.com/office/powerpoint/2010/main" val="2743191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solidFill>
                  <a:srgbClr val="000000"/>
                </a:solidFill>
                <a:latin typeface="Calibri" panose="020F0502020204030204" pitchFamily="34" charset="0"/>
              </a:rPr>
              <a:t>In its earliest days, TVA built a network of dams and reservoirs along the Tennessee River and its tributaries. They controlled flooding, improved navigation, and began to alleviate the economic and environmental struggles that had held back the region for decades.​</a:t>
            </a:r>
            <a:endParaRPr lang="en-US"/>
          </a:p>
        </p:txBody>
      </p:sp>
      <p:sp>
        <p:nvSpPr>
          <p:cNvPr id="4" name="Slide Number Placeholder 3"/>
          <p:cNvSpPr>
            <a:spLocks noGrp="1"/>
          </p:cNvSpPr>
          <p:nvPr>
            <p:ph type="sldNum" sz="quarter" idx="5"/>
          </p:nvPr>
        </p:nvSpPr>
        <p:spPr/>
        <p:txBody>
          <a:bodyPr/>
          <a:lstStyle/>
          <a:p>
            <a:fld id="{B3B85BCE-8A1D-4942-ABE5-C5326066AE97}" type="slidenum">
              <a:rPr lang="en-US" smtClean="0"/>
              <a:t>4</a:t>
            </a:fld>
            <a:endParaRPr lang="en-US"/>
          </a:p>
        </p:txBody>
      </p:sp>
    </p:spTree>
    <p:extLst>
      <p:ext uri="{BB962C8B-B14F-4D97-AF65-F5344CB8AC3E}">
        <p14:creationId xmlns:p14="http://schemas.microsoft.com/office/powerpoint/2010/main" val="266557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solidFill>
                  <a:srgbClr val="000000"/>
                </a:solidFill>
                <a:latin typeface="Calibri" panose="020F0502020204030204" pitchFamily="34" charset="0"/>
              </a:rPr>
              <a:t>TVA also demonstrated a public-minded sense of innovation. In the 1930s it developed inventions, such as new fertilizers for cropland, that revolutionized agriculture in the Tennessee Valley region, lifting people out of poverty. And over the decades that followed, these innovations spread. First around a growing nation seeking to modernize its farming. Then around the world, especially benefitting regions with underdeveloped cropland. ​</a:t>
            </a:r>
            <a:endParaRPr lang="en-US"/>
          </a:p>
        </p:txBody>
      </p:sp>
      <p:sp>
        <p:nvSpPr>
          <p:cNvPr id="4" name="Slide Number Placeholder 3"/>
          <p:cNvSpPr>
            <a:spLocks noGrp="1"/>
          </p:cNvSpPr>
          <p:nvPr>
            <p:ph type="sldNum" sz="quarter" idx="5"/>
          </p:nvPr>
        </p:nvSpPr>
        <p:spPr/>
        <p:txBody>
          <a:bodyPr/>
          <a:lstStyle/>
          <a:p>
            <a:fld id="{B3B85BCE-8A1D-4942-ABE5-C5326066AE97}" type="slidenum">
              <a:rPr lang="en-US" smtClean="0"/>
              <a:t>5</a:t>
            </a:fld>
            <a:endParaRPr lang="en-US"/>
          </a:p>
        </p:txBody>
      </p:sp>
    </p:spTree>
    <p:extLst>
      <p:ext uri="{BB962C8B-B14F-4D97-AF65-F5344CB8AC3E}">
        <p14:creationId xmlns:p14="http://schemas.microsoft.com/office/powerpoint/2010/main" val="420222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a:solidFill>
                  <a:srgbClr val="000000"/>
                </a:solidFill>
                <a:latin typeface="Calibri" panose="020F0502020204030204" pitchFamily="34" charset="0"/>
              </a:rPr>
              <a:t>Thanks to the hydropower of its dams, TVA introduced electricity to the Tennessee Valley region, supporting early manufacturing. It also undertook campaigns to introduce modern appliances and conveniences that are now part of daily life: lights, heating, ovens, refrigerators and washing machines, as well as public improvements such as streetcar systems and street lighting.   </a:t>
            </a:r>
            <a:r>
              <a:rPr lang="en-US" sz="19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900">
                <a:solidFill>
                  <a:srgbClr val="000000"/>
                </a:solidFill>
                <a:latin typeface="Calibri" panose="020F0502020204030204" pitchFamily="34" charset="0"/>
              </a:rPr>
              <a:t> </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3B85BCE-8A1D-4942-ABE5-C5326066AE97}" type="slidenum">
              <a:rPr lang="en-US" smtClean="0"/>
              <a:t>6</a:t>
            </a:fld>
            <a:endParaRPr lang="en-US"/>
          </a:p>
        </p:txBody>
      </p:sp>
    </p:spTree>
    <p:extLst>
      <p:ext uri="{BB962C8B-B14F-4D97-AF65-F5344CB8AC3E}">
        <p14:creationId xmlns:p14="http://schemas.microsoft.com/office/powerpoint/2010/main" val="125525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a:solidFill>
                  <a:srgbClr val="000000"/>
                </a:solidFill>
                <a:latin typeface="Calibri" panose="020F0502020204030204" pitchFamily="34" charset="0"/>
              </a:rPr>
              <a:t>We are the nation’s largest public power provider, serving more than 10 million customers over an 80,000-square-mile region. That service area reaches seven states: Tennessee, Alabama, Mississippi, Kentucky, Georgia, North Carolina, and Virginia. TVA is self-financed and receives no recurring taxpayer funding, operating similar to a private corporation while still being wholly owned by the federal government. </a:t>
            </a:r>
            <a:r>
              <a:rPr lang="en-US" sz="19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9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3B85BCE-8A1D-4942-ABE5-C5326066AE97}" type="slidenum">
              <a:rPr lang="en-US" smtClean="0"/>
              <a:t>7</a:t>
            </a:fld>
            <a:endParaRPr lang="en-US"/>
          </a:p>
        </p:txBody>
      </p:sp>
    </p:spTree>
    <p:extLst>
      <p:ext uri="{BB962C8B-B14F-4D97-AF65-F5344CB8AC3E}">
        <p14:creationId xmlns:p14="http://schemas.microsoft.com/office/powerpoint/2010/main" val="2493757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dirty="0">
                <a:solidFill>
                  <a:srgbClr val="444444"/>
                </a:solidFill>
                <a:effectLst/>
                <a:latin typeface="Calibri" panose="020F0502020204030204" pitchFamily="34" charset="0"/>
              </a:rPr>
              <a:t>Initial Events</a:t>
            </a:r>
          </a:p>
          <a:p>
            <a:pPr algn="l" rtl="0" fontAlgn="base"/>
            <a:r>
              <a:rPr lang="en-US" b="1" i="0" dirty="0">
                <a:solidFill>
                  <a:srgbClr val="444444"/>
                </a:solidFill>
                <a:effectLst/>
                <a:latin typeface="Calibri" panose="020F0502020204030204" pitchFamily="34" charset="0"/>
              </a:rPr>
              <a:t>Kingston – May 27  - show gas and coal site</a:t>
            </a:r>
          </a:p>
          <a:p>
            <a:pPr algn="l" rtl="0" fontAlgn="base"/>
            <a:r>
              <a:rPr lang="en-US" b="1" i="0" dirty="0">
                <a:solidFill>
                  <a:srgbClr val="444444"/>
                </a:solidFill>
                <a:effectLst/>
                <a:latin typeface="Calibri" panose="020F0502020204030204" pitchFamily="34" charset="0"/>
              </a:rPr>
              <a:t>Shawnee – June 18 – show solar and coal work</a:t>
            </a:r>
          </a:p>
          <a:p>
            <a:pPr algn="l" rtl="0" fontAlgn="base"/>
            <a:r>
              <a:rPr lang="en-US" b="1" i="0" dirty="0">
                <a:solidFill>
                  <a:srgbClr val="444444"/>
                </a:solidFill>
                <a:effectLst/>
                <a:latin typeface="Calibri" panose="020F0502020204030204" pitchFamily="34" charset="0"/>
              </a:rPr>
              <a:t>Cumberland  July 15-or 16 – show gas and coal site </a:t>
            </a:r>
          </a:p>
          <a:p>
            <a:pPr algn="l" rtl="0" fontAlgn="base"/>
            <a:endParaRPr lang="en-US" b="1"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Calibri" panose="020F0502020204030204" pitchFamily="34" charset="0"/>
              </a:rPr>
              <a:t>Also looking at other events – Substations, transmission projects etc. </a:t>
            </a:r>
          </a:p>
          <a:p>
            <a:pPr algn="l" rtl="0" fontAlgn="base"/>
            <a:r>
              <a:rPr lang="en-US" b="0" i="0" dirty="0">
                <a:solidFill>
                  <a:srgbClr val="444444"/>
                </a:solidFill>
                <a:effectLst/>
                <a:latin typeface="Calibri" panose="020F0502020204030204" pitchFamily="34" charset="0"/>
              </a:rPr>
              <a:t>These can be monthly and as simple as a photo </a:t>
            </a:r>
            <a:r>
              <a:rPr lang="en-US" b="0" i="0">
                <a:solidFill>
                  <a:srgbClr val="444444"/>
                </a:solidFill>
                <a:effectLst/>
                <a:latin typeface="Calibri" panose="020F0502020204030204" pitchFamily="34" charset="0"/>
              </a:rPr>
              <a:t>and submitting </a:t>
            </a:r>
            <a:r>
              <a:rPr lang="en-US" b="0" i="0" dirty="0">
                <a:solidFill>
                  <a:srgbClr val="444444"/>
                </a:solidFill>
                <a:effectLst/>
                <a:latin typeface="Calibri" panose="020F0502020204030204" pitchFamily="34" charset="0"/>
              </a:rPr>
              <a:t>to </a:t>
            </a:r>
            <a:r>
              <a:rPr lang="en-US" b="0" i="0">
                <a:solidFill>
                  <a:srgbClr val="444444"/>
                </a:solidFill>
                <a:effectLst/>
                <a:latin typeface="Calibri" panose="020F0502020204030204" pitchFamily="34" charset="0"/>
              </a:rPr>
              <a:t>the local paper. </a:t>
            </a:r>
            <a:endParaRPr lang="en-US" b="0" i="0" dirty="0">
              <a:solidFill>
                <a:srgbClr val="444444"/>
              </a:solidFill>
              <a:effectLst/>
              <a:latin typeface="Calibri" panose="020F0502020204030204" pitchFamily="34" charset="0"/>
            </a:endParaRPr>
          </a:p>
          <a:p>
            <a:pPr algn="l" rtl="0" fontAlgn="base"/>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85BCE-8A1D-4942-ABE5-C5326066AE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6028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TVA’s mission remains unchanged in more than 90 years: To provide affordable, reliable power. To steward the Valley’s natural resources. And to aid in the region’s economic growth. </a:t>
            </a:r>
            <a:endParaRPr lang="en-US"/>
          </a:p>
        </p:txBody>
      </p:sp>
      <p:sp>
        <p:nvSpPr>
          <p:cNvPr id="4" name="Slide Number Placeholder 3"/>
          <p:cNvSpPr>
            <a:spLocks noGrp="1"/>
          </p:cNvSpPr>
          <p:nvPr>
            <p:ph type="sldNum" sz="quarter" idx="5"/>
          </p:nvPr>
        </p:nvSpPr>
        <p:spPr/>
        <p:txBody>
          <a:bodyPr/>
          <a:lstStyle/>
          <a:p>
            <a:pPr defTabSz="724959">
              <a:defRPr/>
            </a:pPr>
            <a:fld id="{E09BE09F-839A-4E46-AA96-6B1F206C8913}" type="slidenum">
              <a:rPr lang="en-US">
                <a:solidFill>
                  <a:prstClr val="black"/>
                </a:solidFill>
                <a:latin typeface="Calibri" panose="020F0502020204030204"/>
              </a:rPr>
              <a:pPr defTabSz="724959">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039933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tags" Target="../tags/tag3.xml"/><Relationship Id="rId7"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7.xml"/><Relationship Id="rId5" Type="http://schemas.openxmlformats.org/officeDocument/2006/relationships/tags" Target="../tags/tag5.xml"/><Relationship Id="rId4" Type="http://schemas.openxmlformats.org/officeDocument/2006/relationships/tags" Target="../tags/tag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PR Title Slide">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3038EDCA-5247-7C08-825E-420DBCCD040D}"/>
              </a:ext>
            </a:extLst>
          </p:cNvPr>
          <p:cNvPicPr>
            <a:picLocks noChangeAspect="1"/>
          </p:cNvPicPr>
          <p:nvPr userDrawn="1"/>
        </p:nvPicPr>
        <p:blipFill>
          <a:blip r:embed="rId2"/>
          <a:stretch>
            <a:fillRect/>
          </a:stretch>
        </p:blipFill>
        <p:spPr>
          <a:xfrm>
            <a:off x="9961760" y="6073224"/>
            <a:ext cx="1701075" cy="414843"/>
          </a:xfrm>
          <a:prstGeom prst="rect">
            <a:avLst/>
          </a:prstGeom>
        </p:spPr>
      </p:pic>
      <p:pic>
        <p:nvPicPr>
          <p:cNvPr id="3" name="Picture 2">
            <a:extLst>
              <a:ext uri="{FF2B5EF4-FFF2-40B4-BE49-F238E27FC236}">
                <a16:creationId xmlns:a16="http://schemas.microsoft.com/office/drawing/2014/main" id="{5CA8E771-F602-A4E8-638B-560281230D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F827166D-8964-3C16-C79A-B39AB1B290DB}"/>
              </a:ext>
            </a:extLst>
          </p:cNvPr>
          <p:cNvPicPr>
            <a:picLocks noChangeAspect="1"/>
          </p:cNvPicPr>
          <p:nvPr userDrawn="1"/>
        </p:nvPicPr>
        <p:blipFill>
          <a:blip r:embed="rId2"/>
          <a:stretch>
            <a:fillRect/>
          </a:stretch>
        </p:blipFill>
        <p:spPr>
          <a:xfrm>
            <a:off x="9956992" y="6068456"/>
            <a:ext cx="1701075" cy="414843"/>
          </a:xfrm>
          <a:prstGeom prst="rect">
            <a:avLst/>
          </a:prstGeom>
        </p:spPr>
      </p:pic>
      <p:sp>
        <p:nvSpPr>
          <p:cNvPr id="8" name="Text Placeholder 7">
            <a:extLst>
              <a:ext uri="{FF2B5EF4-FFF2-40B4-BE49-F238E27FC236}">
                <a16:creationId xmlns:a16="http://schemas.microsoft.com/office/drawing/2014/main" id="{98C43B05-B590-D384-E906-A2FB2B0B715C}"/>
              </a:ext>
            </a:extLst>
          </p:cNvPr>
          <p:cNvSpPr>
            <a:spLocks noGrp="1"/>
          </p:cNvSpPr>
          <p:nvPr>
            <p:ph type="body" sz="quarter" idx="10" hasCustomPrompt="1"/>
          </p:nvPr>
        </p:nvSpPr>
        <p:spPr>
          <a:xfrm>
            <a:off x="714375" y="5414815"/>
            <a:ext cx="8043863" cy="419455"/>
          </a:xfrm>
        </p:spPr>
        <p:txBody>
          <a:bodyPr/>
          <a:lstStyle>
            <a:lvl1pPr marL="0" indent="0">
              <a:buNone/>
              <a:defRPr sz="2000" b="0">
                <a:solidFill>
                  <a:schemeClr val="bg1"/>
                </a:solidFill>
              </a:defRPr>
            </a:lvl1pPr>
            <a:lvl2pPr marL="524907" indent="0">
              <a:buNone/>
              <a:defRPr b="1"/>
            </a:lvl2pPr>
            <a:lvl3pPr marL="455061" indent="0">
              <a:buNone/>
              <a:defRPr b="1"/>
            </a:lvl3pPr>
            <a:lvl4pPr marL="990551" indent="0">
              <a:buNone/>
              <a:defRPr b="1"/>
            </a:lvl4pPr>
            <a:lvl5pPr marL="1828709" indent="0">
              <a:buNone/>
              <a:defRPr b="1"/>
            </a:lvl5pPr>
          </a:lstStyle>
          <a:p>
            <a:pPr lvl="0"/>
            <a:r>
              <a:rPr lang="en-US"/>
              <a:t>Presenter</a:t>
            </a:r>
          </a:p>
        </p:txBody>
      </p:sp>
      <p:sp>
        <p:nvSpPr>
          <p:cNvPr id="5" name="Text Placeholder 7">
            <a:extLst>
              <a:ext uri="{FF2B5EF4-FFF2-40B4-BE49-F238E27FC236}">
                <a16:creationId xmlns:a16="http://schemas.microsoft.com/office/drawing/2014/main" id="{4351D276-9584-4F6D-86BA-67199230D500}"/>
              </a:ext>
            </a:extLst>
          </p:cNvPr>
          <p:cNvSpPr>
            <a:spLocks noGrp="1"/>
          </p:cNvSpPr>
          <p:nvPr>
            <p:ph type="body" sz="quarter" idx="11" hasCustomPrompt="1"/>
          </p:nvPr>
        </p:nvSpPr>
        <p:spPr>
          <a:xfrm>
            <a:off x="714375" y="6044944"/>
            <a:ext cx="8043863" cy="419455"/>
          </a:xfrm>
        </p:spPr>
        <p:txBody>
          <a:bodyPr/>
          <a:lstStyle>
            <a:lvl1pPr marL="0" indent="0">
              <a:buNone/>
              <a:defRPr sz="2000" b="0">
                <a:solidFill>
                  <a:schemeClr val="bg1"/>
                </a:solidFill>
              </a:defRPr>
            </a:lvl1pPr>
            <a:lvl2pPr marL="524907" indent="0">
              <a:buNone/>
              <a:defRPr b="1"/>
            </a:lvl2pPr>
            <a:lvl3pPr marL="455061" indent="0">
              <a:buNone/>
              <a:defRPr b="1"/>
            </a:lvl3pPr>
            <a:lvl4pPr marL="990551" indent="0">
              <a:buNone/>
              <a:defRPr b="1"/>
            </a:lvl4pPr>
            <a:lvl5pPr marL="1828709" indent="0">
              <a:buNone/>
              <a:defRPr b="1"/>
            </a:lvl5pPr>
          </a:lstStyle>
          <a:p>
            <a:pPr lvl="0"/>
            <a:r>
              <a:rPr lang="en-US"/>
              <a:t>Date</a:t>
            </a:r>
          </a:p>
        </p:txBody>
      </p:sp>
      <p:sp>
        <p:nvSpPr>
          <p:cNvPr id="7" name="TextBox 6">
            <a:extLst>
              <a:ext uri="{FF2B5EF4-FFF2-40B4-BE49-F238E27FC236}">
                <a16:creationId xmlns:a16="http://schemas.microsoft.com/office/drawing/2014/main" id="{A98E9113-C1E4-0FEB-7E65-58B946B9E65A}"/>
              </a:ext>
            </a:extLst>
          </p:cNvPr>
          <p:cNvSpPr txBox="1"/>
          <p:nvPr userDrawn="1"/>
        </p:nvSpPr>
        <p:spPr>
          <a:xfrm>
            <a:off x="714375" y="3349315"/>
            <a:ext cx="10394612" cy="2409348"/>
          </a:xfrm>
          <a:prstGeom prst="rect">
            <a:avLst/>
          </a:prstGeom>
          <a:noFill/>
        </p:spPr>
        <p:txBody>
          <a:bodyPr wrap="square" tIns="91440" bIns="91440" rtlCol="0" anchor="t" anchorCtr="0">
            <a:noAutofit/>
          </a:bodyPr>
          <a:lstStyle/>
          <a:p>
            <a:pPr algn="l">
              <a:lnSpc>
                <a:spcPts val="6640"/>
              </a:lnSpc>
            </a:pPr>
            <a:r>
              <a:rPr lang="en-US" sz="6000" b="1" spc="300">
                <a:solidFill>
                  <a:schemeClr val="bg1"/>
                </a:solidFill>
              </a:rPr>
              <a:t>T</a:t>
            </a:r>
            <a:r>
              <a:rPr lang="en-US" sz="6000" b="1" spc="-150">
                <a:solidFill>
                  <a:schemeClr val="bg1"/>
                </a:solidFill>
              </a:rPr>
              <a:t>VA: A Pivotal Past,</a:t>
            </a:r>
            <a:br>
              <a:rPr lang="en-US" sz="6000" b="1" spc="-150">
                <a:solidFill>
                  <a:schemeClr val="bg1"/>
                </a:solidFill>
              </a:rPr>
            </a:br>
            <a:r>
              <a:rPr lang="en-US" sz="6000" b="1" spc="-150">
                <a:solidFill>
                  <a:schemeClr val="bg1"/>
                </a:solidFill>
              </a:rPr>
              <a:t>Leading to a Powerful Future</a:t>
            </a:r>
            <a:endParaRPr lang="en-US" sz="1400" b="1" spc="-150">
              <a:solidFill>
                <a:schemeClr val="bg1"/>
              </a:solidFill>
            </a:endParaRPr>
          </a:p>
        </p:txBody>
      </p:sp>
    </p:spTree>
    <p:extLst>
      <p:ext uri="{BB962C8B-B14F-4D97-AF65-F5344CB8AC3E}">
        <p14:creationId xmlns:p14="http://schemas.microsoft.com/office/powerpoint/2010/main" val="91694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1" y="726069"/>
            <a:ext cx="2616960" cy="1958009"/>
          </a:xfrm>
        </p:spPr>
        <p:txBody>
          <a:bodyPr vert="horz" lIns="0" tIns="0" rIns="91440" bIns="45720" rtlCol="0" anchor="t">
            <a:noAutofit/>
          </a:bodyPr>
          <a:lstStyle>
            <a:lvl1pPr>
              <a:defRPr lang="en-US" sz="3200" dirty="0"/>
            </a:lvl1pPr>
          </a:lstStyle>
          <a:p>
            <a:pPr lvl="0"/>
            <a:r>
              <a:rPr lang="en-US"/>
              <a:t>Title - Title Case, Arial 24 Pt</a:t>
            </a:r>
          </a:p>
        </p:txBody>
      </p:sp>
      <p:sp>
        <p:nvSpPr>
          <p:cNvPr id="15" name="Content Placeholder 2"/>
          <p:cNvSpPr>
            <a:spLocks noGrp="1"/>
          </p:cNvSpPr>
          <p:nvPr>
            <p:ph sz="half" idx="10" hasCustomPrompt="1"/>
          </p:nvPr>
        </p:nvSpPr>
        <p:spPr>
          <a:xfrm>
            <a:off x="3796312" y="736602"/>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b="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6" name="Content Placeholder 2"/>
          <p:cNvSpPr>
            <a:spLocks noGrp="1"/>
          </p:cNvSpPr>
          <p:nvPr>
            <p:ph sz="half" idx="11" hasCustomPrompt="1"/>
          </p:nvPr>
        </p:nvSpPr>
        <p:spPr>
          <a:xfrm>
            <a:off x="3796312" y="1461619"/>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7" name="Content Placeholder 2"/>
          <p:cNvSpPr>
            <a:spLocks noGrp="1"/>
          </p:cNvSpPr>
          <p:nvPr>
            <p:ph sz="half" idx="12" hasCustomPrompt="1"/>
          </p:nvPr>
        </p:nvSpPr>
        <p:spPr>
          <a:xfrm>
            <a:off x="3796312" y="2186635"/>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8" name="Content Placeholder 2"/>
          <p:cNvSpPr>
            <a:spLocks noGrp="1"/>
          </p:cNvSpPr>
          <p:nvPr>
            <p:ph sz="half" idx="13" hasCustomPrompt="1"/>
          </p:nvPr>
        </p:nvSpPr>
        <p:spPr>
          <a:xfrm>
            <a:off x="3796312" y="2911654"/>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9" name="Content Placeholder 2"/>
          <p:cNvSpPr>
            <a:spLocks noGrp="1"/>
          </p:cNvSpPr>
          <p:nvPr>
            <p:ph sz="half" idx="14" hasCustomPrompt="1"/>
          </p:nvPr>
        </p:nvSpPr>
        <p:spPr>
          <a:xfrm>
            <a:off x="3796312" y="3636671"/>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20" name="Content Placeholder 2"/>
          <p:cNvSpPr>
            <a:spLocks noGrp="1"/>
          </p:cNvSpPr>
          <p:nvPr>
            <p:ph sz="half" idx="15" hasCustomPrompt="1"/>
          </p:nvPr>
        </p:nvSpPr>
        <p:spPr>
          <a:xfrm>
            <a:off x="3796312" y="436168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3796312" y="508670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62434408-CC2C-44BB-AE96-6E837A38CF56}"/>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200128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9"/>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571559" y="1601431"/>
            <a:ext cx="5154484" cy="4410452"/>
          </a:xfrm>
        </p:spPr>
        <p:txBody>
          <a:bodyPr/>
          <a:lstStyle>
            <a:lvl1pPr marL="311119" indent="-311119">
              <a:spcAft>
                <a:spcPts val="1600"/>
              </a:spcAft>
              <a:tabLst/>
              <a:defRPr sz="1867"/>
            </a:lvl1pPr>
            <a:lvl2pPr marL="753458" indent="-228578">
              <a:defRPr lang="en-US" sz="1600" b="0" kern="1200" baseline="0" dirty="0" smtClean="0">
                <a:solidFill>
                  <a:schemeClr val="tx1"/>
                </a:solidFill>
                <a:latin typeface="+mn-lt"/>
                <a:ea typeface="+mn-ea"/>
                <a:cs typeface="+mn-cs"/>
              </a:defRPr>
            </a:lvl2pPr>
            <a:lvl3pPr marL="683618" indent="-228578">
              <a:defRPr sz="1600"/>
            </a:lvl3pPr>
            <a:lvl4pPr>
              <a:defRPr sz="1600"/>
            </a:lvl4pPr>
            <a:lvl5pPr marL="1750308" indent="-22011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6382215" y="1601431"/>
            <a:ext cx="5154484" cy="4410452"/>
          </a:xfrm>
        </p:spPr>
        <p:txBody>
          <a:bodyPr/>
          <a:lstStyle>
            <a:lvl1pPr marL="311119" indent="-311119">
              <a:spcAft>
                <a:spcPts val="1600"/>
              </a:spcAft>
              <a:defRPr sz="1867"/>
            </a:lvl1pPr>
            <a:lvl2pPr marL="753458" indent="-228578">
              <a:defRPr lang="en-US" sz="1600" b="0" kern="1200" baseline="0" dirty="0" smtClean="0">
                <a:solidFill>
                  <a:schemeClr val="tx1"/>
                </a:solidFill>
                <a:latin typeface="+mn-lt"/>
                <a:ea typeface="+mn-ea"/>
                <a:cs typeface="+mn-cs"/>
              </a:defRPr>
            </a:lvl2pPr>
            <a:lvl3pPr marL="683618" indent="-228578">
              <a:defRPr sz="1600"/>
            </a:lvl3pPr>
            <a:lvl4pPr>
              <a:defRPr sz="1600"/>
            </a:lvl4pPr>
            <a:lvl5pPr marL="1750308" indent="-22011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568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548640" y="736605"/>
            <a:ext cx="109728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12" name="Content Placeholder 5"/>
          <p:cNvSpPr>
            <a:spLocks noGrp="1"/>
          </p:cNvSpPr>
          <p:nvPr>
            <p:ph sz="quarter" idx="11" hasCustomPrompt="1"/>
          </p:nvPr>
        </p:nvSpPr>
        <p:spPr>
          <a:xfrm>
            <a:off x="553503" y="1196483"/>
            <a:ext cx="10966028" cy="258597"/>
          </a:xfrm>
        </p:spPr>
        <p:txBody>
          <a:bodyPr vert="horz" wrap="square" lIns="0" tIns="0" rIns="91440" bIns="0" rtlCol="0" anchor="t">
            <a:spAutoFit/>
          </a:bodyPr>
          <a:lstStyle>
            <a:lvl1pPr>
              <a:defRPr lang="en-US" sz="1867" dirty="0">
                <a:ea typeface="+mj-ea"/>
                <a:cs typeface="+mj-cs"/>
              </a:defRPr>
            </a:lvl1pPr>
          </a:lstStyle>
          <a:p>
            <a:pPr marL="0" lvl="0" indent="0">
              <a:lnSpc>
                <a:spcPct val="90000"/>
              </a:lnSpc>
              <a:spcBef>
                <a:spcPct val="0"/>
              </a:spcBef>
              <a:buNone/>
            </a:pPr>
            <a:r>
              <a:rPr lang="en-US"/>
              <a:t>Subtitle | 14 Pt | Max 2 Lines | Max Character: 100 </a:t>
            </a:r>
          </a:p>
        </p:txBody>
      </p:sp>
      <p:sp>
        <p:nvSpPr>
          <p:cNvPr id="10" name="Text Placeholder 8"/>
          <p:cNvSpPr>
            <a:spLocks noGrp="1"/>
          </p:cNvSpPr>
          <p:nvPr>
            <p:ph type="body" sz="quarter" idx="12"/>
          </p:nvPr>
        </p:nvSpPr>
        <p:spPr>
          <a:xfrm>
            <a:off x="613585"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82" indent="0">
              <a:lnSpc>
                <a:spcPct val="100000"/>
              </a:lnSpc>
              <a:spcBef>
                <a:spcPts val="0"/>
              </a:spcBef>
              <a:spcAft>
                <a:spcPts val="0"/>
              </a:spcAft>
              <a:buNone/>
              <a:defRPr/>
            </a:lvl2pPr>
            <a:lvl3pPr marL="998970" indent="0">
              <a:lnSpc>
                <a:spcPct val="100000"/>
              </a:lnSpc>
              <a:spcBef>
                <a:spcPts val="0"/>
              </a:spcBef>
              <a:spcAft>
                <a:spcPts val="0"/>
              </a:spcAft>
              <a:buNone/>
              <a:defRPr/>
            </a:lvl3pPr>
            <a:lvl4pPr marL="1456122" indent="0">
              <a:lnSpc>
                <a:spcPct val="100000"/>
              </a:lnSpc>
              <a:spcBef>
                <a:spcPts val="0"/>
              </a:spcBef>
              <a:spcAft>
                <a:spcPts val="0"/>
              </a:spcAft>
              <a:buNone/>
              <a:defRPr/>
            </a:lvl4pPr>
            <a:lvl5pPr marL="1828618"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571564" y="6355068"/>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571559" y="1905003"/>
            <a:ext cx="5154484" cy="3594372"/>
          </a:xfrm>
        </p:spPr>
        <p:txBody>
          <a:bodyPr/>
          <a:lstStyle>
            <a:lvl1pPr marL="311119" indent="-311119">
              <a:tabLst/>
              <a:defRPr/>
            </a:lvl1pPr>
            <a:lvl2pPr marL="753458" indent="-228578">
              <a:defRPr lang="en-US" sz="1600" b="0" kern="1200" baseline="0" dirty="0" smtClean="0">
                <a:solidFill>
                  <a:schemeClr val="tx1"/>
                </a:solidFill>
                <a:latin typeface="+mn-lt"/>
                <a:ea typeface="+mn-ea"/>
                <a:cs typeface="+mn-cs"/>
              </a:defRPr>
            </a:lvl2pPr>
            <a:lvl3pPr marL="683618" indent="-228578">
              <a:defRPr sz="1600"/>
            </a:lvl3pPr>
            <a:lvl4pPr>
              <a:defRPr sz="1600"/>
            </a:lvl4pPr>
            <a:lvl5pPr marL="1750308" indent="-22011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6382215" y="1944612"/>
            <a:ext cx="5154484" cy="3554760"/>
          </a:xfrm>
        </p:spPr>
        <p:txBody>
          <a:bodyPr/>
          <a:lstStyle>
            <a:lvl1pPr marL="311119" indent="-311119">
              <a:defRPr/>
            </a:lvl1pPr>
            <a:lvl2pPr marL="753458" indent="-228578">
              <a:defRPr lang="en-US" sz="1600" b="0" kern="1200" baseline="0" dirty="0" smtClean="0">
                <a:solidFill>
                  <a:schemeClr val="tx1"/>
                </a:solidFill>
                <a:latin typeface="+mn-lt"/>
                <a:ea typeface="+mn-ea"/>
                <a:cs typeface="+mn-cs"/>
              </a:defRPr>
            </a:lvl2pPr>
            <a:lvl3pPr marL="683618" indent="-228578">
              <a:defRPr sz="1600"/>
            </a:lvl3pPr>
            <a:lvl4pPr>
              <a:defRPr sz="1600"/>
            </a:lvl4pPr>
            <a:lvl5pPr marL="1750308" indent="-22011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9200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5"/>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4343010" y="1601431"/>
            <a:ext cx="3419233" cy="4410452"/>
          </a:xfrm>
        </p:spPr>
        <p:txBody>
          <a:bodyPr/>
          <a:lstStyle>
            <a:lvl1pPr marL="0" indent="0">
              <a:buNone/>
              <a:tabLst/>
              <a:defRPr sz="1600"/>
            </a:lvl1pPr>
            <a:lvl2pPr marL="753458" indent="-228578">
              <a:defRPr lang="en-US" sz="1600" b="0" kern="1200" baseline="0" dirty="0" smtClean="0">
                <a:solidFill>
                  <a:schemeClr val="tx1"/>
                </a:solidFill>
                <a:latin typeface="+mn-lt"/>
                <a:ea typeface="+mn-ea"/>
                <a:cs typeface="+mn-cs"/>
              </a:defRPr>
            </a:lvl2pPr>
            <a:lvl3pPr marL="529113" indent="-217996">
              <a:defRPr sz="1333"/>
            </a:lvl3pPr>
            <a:lvl4pPr>
              <a:defRPr sz="1333"/>
            </a:lvl4pPr>
            <a:lvl5pPr marL="1750308" indent="-220112">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8222832" y="1601431"/>
            <a:ext cx="3419233" cy="4410452"/>
          </a:xfrm>
        </p:spPr>
        <p:txBody>
          <a:bodyPr/>
          <a:lstStyle>
            <a:lvl1pPr marL="0" indent="0">
              <a:buNone/>
              <a:tabLst/>
              <a:defRPr sz="1600"/>
            </a:lvl1pPr>
            <a:lvl2pPr marL="753458" indent="-228578">
              <a:defRPr lang="en-US" sz="1600" b="0" kern="1200" baseline="0" dirty="0" smtClean="0">
                <a:solidFill>
                  <a:schemeClr val="tx1"/>
                </a:solidFill>
                <a:latin typeface="+mn-lt"/>
                <a:ea typeface="+mn-ea"/>
                <a:cs typeface="+mn-cs"/>
              </a:defRPr>
            </a:lvl2pPr>
            <a:lvl3pPr marL="539696" indent="-228578">
              <a:defRPr lang="en-US" sz="1333" b="0" kern="1200" baseline="0" dirty="0" smtClean="0">
                <a:solidFill>
                  <a:schemeClr val="tx1"/>
                </a:solidFill>
                <a:latin typeface="Arial" panose="020B0604020202020204" pitchFamily="34" charset="0"/>
                <a:ea typeface="+mn-ea"/>
                <a:cs typeface="+mn-cs"/>
              </a:defRPr>
            </a:lvl3pPr>
            <a:lvl4pPr>
              <a:defRPr sz="1333"/>
            </a:lvl4pPr>
            <a:lvl5pPr marL="1750308" indent="-220112">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9116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8"/>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571559" y="1601431"/>
            <a:ext cx="5154484" cy="4410452"/>
          </a:xfrm>
        </p:spPr>
        <p:txBody>
          <a:bodyPr/>
          <a:lstStyle>
            <a:lvl1pPr marL="311127" indent="-311127">
              <a:spcAft>
                <a:spcPts val="1600"/>
              </a:spcAft>
              <a:tabLst/>
              <a:defRPr sz="1867"/>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6382215" y="1601431"/>
            <a:ext cx="5154484" cy="4410452"/>
          </a:xfrm>
        </p:spPr>
        <p:txBody>
          <a:bodyPr/>
          <a:lstStyle>
            <a:lvl1pPr marL="311127" indent="-311127">
              <a:spcAft>
                <a:spcPts val="1600"/>
              </a:spcAft>
              <a:defRPr sz="1867"/>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6202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548640" y="736603"/>
            <a:ext cx="109728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12" name="Content Placeholder 5"/>
          <p:cNvSpPr>
            <a:spLocks noGrp="1"/>
          </p:cNvSpPr>
          <p:nvPr>
            <p:ph sz="quarter" idx="11" hasCustomPrompt="1"/>
          </p:nvPr>
        </p:nvSpPr>
        <p:spPr>
          <a:xfrm>
            <a:off x="553503" y="1196483"/>
            <a:ext cx="10966028" cy="258597"/>
          </a:xfrm>
        </p:spPr>
        <p:txBody>
          <a:bodyPr vert="horz" wrap="square" lIns="0" tIns="0" rIns="91440" bIns="0" rtlCol="0" anchor="t">
            <a:spAutoFit/>
          </a:bodyPr>
          <a:lstStyle>
            <a:lvl1pPr>
              <a:defRPr lang="en-US" sz="1867" dirty="0">
                <a:ea typeface="+mj-ea"/>
                <a:cs typeface="+mj-cs"/>
              </a:defRPr>
            </a:lvl1pPr>
          </a:lstStyle>
          <a:p>
            <a:pPr marL="0" lvl="0" indent="0">
              <a:lnSpc>
                <a:spcPct val="90000"/>
              </a:lnSpc>
              <a:spcBef>
                <a:spcPct val="0"/>
              </a:spcBef>
              <a:buNone/>
            </a:pPr>
            <a:r>
              <a:rPr lang="en-US"/>
              <a:t>Subtitle | 14 Pt | Max 2 Lines | Max Character: 100 </a:t>
            </a:r>
          </a:p>
        </p:txBody>
      </p:sp>
      <p:sp>
        <p:nvSpPr>
          <p:cNvPr id="10"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571559" y="1905003"/>
            <a:ext cx="5154484" cy="3594372"/>
          </a:xfrm>
        </p:spPr>
        <p:txBody>
          <a:bodyPr/>
          <a:lstStyle>
            <a:lvl1pPr marL="311127" indent="-311127">
              <a:tabLst/>
              <a:defRPr/>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6382215" y="1944612"/>
            <a:ext cx="5154484" cy="3554760"/>
          </a:xfrm>
        </p:spPr>
        <p:txBody>
          <a:bodyPr/>
          <a:lstStyle>
            <a:lvl1pPr marL="311127" indent="-311127">
              <a:defRPr/>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4651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3"/>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4343009" y="1601431"/>
            <a:ext cx="3419233" cy="4410452"/>
          </a:xfrm>
        </p:spPr>
        <p:txBody>
          <a:bodyPr/>
          <a:lstStyle>
            <a:lvl1pPr marL="0" indent="0">
              <a:buNone/>
              <a:tabLst/>
              <a:defRPr sz="1600"/>
            </a:lvl1pPr>
            <a:lvl2pPr marL="753477" indent="-228584">
              <a:defRPr lang="en-US" sz="1600" b="0" kern="1200" baseline="0" dirty="0" smtClean="0">
                <a:solidFill>
                  <a:schemeClr val="tx1"/>
                </a:solidFill>
                <a:latin typeface="+mn-lt"/>
                <a:ea typeface="+mn-ea"/>
                <a:cs typeface="+mn-cs"/>
              </a:defRPr>
            </a:lvl2pPr>
            <a:lvl3pPr marL="529127" indent="-218001">
              <a:defRPr sz="1333"/>
            </a:lvl3pPr>
            <a:lvl4pPr>
              <a:defRPr sz="1333"/>
            </a:lvl4pPr>
            <a:lvl5pPr marL="1750352" indent="-220117">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8222830" y="1601431"/>
            <a:ext cx="3419233" cy="4410452"/>
          </a:xfrm>
        </p:spPr>
        <p:txBody>
          <a:bodyPr/>
          <a:lstStyle>
            <a:lvl1pPr marL="0" indent="0">
              <a:buNone/>
              <a:tabLst/>
              <a:defRPr sz="1600"/>
            </a:lvl1pPr>
            <a:lvl2pPr marL="753477" indent="-228584">
              <a:defRPr lang="en-US" sz="1600" b="0" kern="1200" baseline="0" dirty="0" smtClean="0">
                <a:solidFill>
                  <a:schemeClr val="tx1"/>
                </a:solidFill>
                <a:latin typeface="+mn-lt"/>
                <a:ea typeface="+mn-ea"/>
                <a:cs typeface="+mn-cs"/>
              </a:defRPr>
            </a:lvl2pPr>
            <a:lvl3pPr marL="539709" indent="-228584">
              <a:defRPr lang="en-US" sz="1333" b="0" kern="1200" baseline="0" dirty="0" smtClean="0">
                <a:solidFill>
                  <a:schemeClr val="tx1"/>
                </a:solidFill>
                <a:latin typeface="Arial" panose="020B0604020202020204" pitchFamily="34" charset="0"/>
                <a:ea typeface="+mn-ea"/>
                <a:cs typeface="+mn-cs"/>
              </a:defRPr>
            </a:lvl3pPr>
            <a:lvl4pPr>
              <a:defRPr sz="1333"/>
            </a:lvl4pPr>
            <a:lvl5pPr marL="1750352" indent="-220117">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7501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7"/>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571559" y="1601431"/>
            <a:ext cx="5154484" cy="4410452"/>
          </a:xfrm>
        </p:spPr>
        <p:txBody>
          <a:bodyPr/>
          <a:lstStyle>
            <a:lvl1pPr marL="311135" indent="-311135">
              <a:spcAft>
                <a:spcPts val="1600"/>
              </a:spcAft>
              <a:tabLst/>
              <a:defRPr sz="1867"/>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6382215" y="1601431"/>
            <a:ext cx="5154484" cy="4410452"/>
          </a:xfrm>
        </p:spPr>
        <p:txBody>
          <a:bodyPr/>
          <a:lstStyle>
            <a:lvl1pPr marL="311135" indent="-311135">
              <a:spcAft>
                <a:spcPts val="1600"/>
              </a:spcAft>
              <a:defRPr sz="1867"/>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0093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548640" y="736602"/>
            <a:ext cx="109728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12" name="Content Placeholder 5"/>
          <p:cNvSpPr>
            <a:spLocks noGrp="1"/>
          </p:cNvSpPr>
          <p:nvPr>
            <p:ph sz="quarter" idx="11" hasCustomPrompt="1"/>
          </p:nvPr>
        </p:nvSpPr>
        <p:spPr>
          <a:xfrm>
            <a:off x="553503" y="1196482"/>
            <a:ext cx="10966028" cy="258597"/>
          </a:xfrm>
        </p:spPr>
        <p:txBody>
          <a:bodyPr vert="horz" lIns="0" tIns="0" rIns="91440" bIns="0" rtlCol="0" anchor="t">
            <a:spAutoFit/>
          </a:bodyPr>
          <a:lstStyle>
            <a:lvl1pPr>
              <a:defRPr lang="en-US" sz="1867" dirty="0">
                <a:ea typeface="+mj-ea"/>
                <a:cs typeface="+mj-cs"/>
              </a:defRPr>
            </a:lvl1pPr>
          </a:lstStyle>
          <a:p>
            <a:pPr marL="0" lvl="0" indent="0">
              <a:lnSpc>
                <a:spcPct val="90000"/>
              </a:lnSpc>
              <a:spcBef>
                <a:spcPct val="0"/>
              </a:spcBef>
              <a:buNone/>
            </a:pPr>
            <a:r>
              <a:rPr lang="en-US"/>
              <a:t>Subtitle | 14 Pt | Max 2 Lines | Max Character: 100 </a:t>
            </a:r>
          </a:p>
        </p:txBody>
      </p:sp>
      <p:sp>
        <p:nvSpPr>
          <p:cNvPr id="10"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571559" y="1905002"/>
            <a:ext cx="5154484" cy="3594372"/>
          </a:xfrm>
        </p:spPr>
        <p:txBody>
          <a:bodyPr/>
          <a:lstStyle>
            <a:lvl1pPr marL="311135" indent="-311135">
              <a:tabLst/>
              <a:defRPr/>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6382215" y="1944612"/>
            <a:ext cx="5154484" cy="3554760"/>
          </a:xfrm>
        </p:spPr>
        <p:txBody>
          <a:bodyPr/>
          <a:lstStyle>
            <a:lvl1pPr marL="311135" indent="-311135">
              <a:defRPr/>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1151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4343008" y="1601431"/>
            <a:ext cx="3419233" cy="4410452"/>
          </a:xfrm>
        </p:spPr>
        <p:txBody>
          <a:bodyPr/>
          <a:lstStyle>
            <a:lvl1pPr marL="0" indent="0">
              <a:buNone/>
              <a:tabLst/>
              <a:defRPr sz="1600"/>
            </a:lvl1pPr>
            <a:lvl2pPr marL="753496" indent="-228589">
              <a:defRPr lang="en-US" sz="1600" b="0" kern="1200" baseline="0" dirty="0" smtClean="0">
                <a:solidFill>
                  <a:schemeClr val="tx1"/>
                </a:solidFill>
                <a:latin typeface="+mn-lt"/>
                <a:ea typeface="+mn-ea"/>
                <a:cs typeface="+mn-cs"/>
              </a:defRPr>
            </a:lvl2pPr>
            <a:lvl3pPr marL="529140" indent="-218007">
              <a:defRPr sz="1333"/>
            </a:lvl3pPr>
            <a:lvl4pPr>
              <a:defRPr sz="1333"/>
            </a:lvl4pPr>
            <a:lvl5pPr marL="1750396" indent="-220122">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8222829" y="1601431"/>
            <a:ext cx="3419233" cy="4410452"/>
          </a:xfrm>
        </p:spPr>
        <p:txBody>
          <a:bodyPr/>
          <a:lstStyle>
            <a:lvl1pPr marL="0" indent="0">
              <a:buNone/>
              <a:tabLst/>
              <a:defRPr sz="1600"/>
            </a:lvl1pPr>
            <a:lvl2pPr marL="753496" indent="-228589">
              <a:defRPr lang="en-US" sz="1600" b="0" kern="1200" baseline="0" dirty="0" smtClean="0">
                <a:solidFill>
                  <a:schemeClr val="tx1"/>
                </a:solidFill>
                <a:latin typeface="+mn-lt"/>
                <a:ea typeface="+mn-ea"/>
                <a:cs typeface="+mn-cs"/>
              </a:defRPr>
            </a:lvl2pPr>
            <a:lvl3pPr marL="539723" indent="-228589">
              <a:defRPr lang="en-US" sz="1333" b="0" kern="1200" baseline="0" dirty="0" smtClean="0">
                <a:solidFill>
                  <a:schemeClr val="tx1"/>
                </a:solidFill>
                <a:latin typeface="Arial" panose="020B0604020202020204" pitchFamily="34" charset="0"/>
                <a:ea typeface="+mn-ea"/>
                <a:cs typeface="+mn-cs"/>
              </a:defRPr>
            </a:lvl3pPr>
            <a:lvl4pPr>
              <a:defRPr sz="1333"/>
            </a:lvl4pPr>
            <a:lvl5pPr marL="1750396" indent="-220122">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9704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555440" y="1595052"/>
            <a:ext cx="11107395" cy="3900633"/>
          </a:xfrm>
        </p:spPr>
        <p:txBody>
          <a:bodyPr/>
          <a:lstStyle/>
          <a:p>
            <a:r>
              <a:rPr lang="en-US"/>
              <a:t>Click icon to add table</a:t>
            </a:r>
          </a:p>
        </p:txBody>
      </p:sp>
    </p:spTree>
    <p:extLst>
      <p:ext uri="{BB962C8B-B14F-4D97-AF65-F5344CB8AC3E}">
        <p14:creationId xmlns:p14="http://schemas.microsoft.com/office/powerpoint/2010/main" val="262249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4267" dirty="0"/>
            </a:lvl1pPr>
          </a:lstStyle>
          <a:p>
            <a:pPr lvl="0"/>
            <a:r>
              <a:rPr lang="en-US"/>
              <a:t>Arial 32 pt.</a:t>
            </a:r>
            <a:br>
              <a:rPr lang="en-US"/>
            </a:br>
            <a:r>
              <a:rPr lang="en-US"/>
              <a:t>Line 2</a:t>
            </a:r>
            <a:br>
              <a:rPr lang="en-US"/>
            </a:br>
            <a:r>
              <a:rPr lang="en-US"/>
              <a:t>Line3</a:t>
            </a:r>
            <a:br>
              <a:rPr lang="en-US"/>
            </a:br>
            <a:r>
              <a:rPr lang="en-US"/>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3437182" y="3244312"/>
            <a:ext cx="8225652" cy="2133784"/>
          </a:xfrm>
        </p:spPr>
        <p:txBody>
          <a:bodyPr anchor="t" anchorCtr="0"/>
          <a:lstStyle>
            <a:lvl1pPr marL="0" indent="0" algn="l" defTabSz="609570" rtl="0" eaLnBrk="1" latinLnBrk="0" hangingPunct="1">
              <a:lnSpc>
                <a:spcPts val="3333"/>
              </a:lnSpc>
              <a:spcBef>
                <a:spcPts val="0"/>
              </a:spcBef>
              <a:spcAft>
                <a:spcPts val="1600"/>
              </a:spcAft>
              <a:buClr>
                <a:schemeClr val="tx1"/>
              </a:buClr>
              <a:buSzPct val="110000"/>
              <a:buFont typeface="Wingdings" panose="05000000000000000000" pitchFamily="2" charset="2"/>
              <a:buNone/>
              <a:defRPr lang="en-US" sz="2667" b="0" kern="1200" spc="3" noProof="0" dirty="0">
                <a:solidFill>
                  <a:schemeClr val="tx1"/>
                </a:solidFill>
                <a:latin typeface="Arial" panose="020B0604020202020204" pitchFamily="34" charset="0"/>
                <a:ea typeface="+mn-ea"/>
                <a:cs typeface="+mn-cs"/>
              </a:defRPr>
            </a:lvl1pPr>
            <a:lvl2pPr marL="753496" indent="-228589">
              <a:defRPr lang="en-US" sz="1600" b="0" kern="1200" baseline="0" dirty="0" smtClean="0">
                <a:solidFill>
                  <a:schemeClr val="tx1"/>
                </a:solidFill>
                <a:latin typeface="+mn-lt"/>
                <a:ea typeface="+mn-ea"/>
                <a:cs typeface="+mn-cs"/>
              </a:defRPr>
            </a:lvl2pPr>
            <a:lvl3pPr marL="455062" indent="0">
              <a:buNone/>
              <a:defRPr sz="1600"/>
            </a:lvl3pPr>
            <a:lvl4pPr>
              <a:defRPr sz="1600"/>
            </a:lvl4pPr>
            <a:lvl5pPr marL="1750396" indent="-220122">
              <a:defRPr sz="1600"/>
            </a:lvl5pPr>
          </a:lstStyle>
          <a:p>
            <a:pPr lvl="0"/>
            <a:r>
              <a:rPr lang="en-US"/>
              <a:t>Arial 20 </a:t>
            </a:r>
            <a:r>
              <a:rPr lang="en-US" err="1"/>
              <a:t>pt</a:t>
            </a:r>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314740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9"/>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558805" y="1544779"/>
            <a:ext cx="11104033" cy="4516967"/>
          </a:xfrm>
        </p:spPr>
        <p:txBody>
          <a:bodyPr/>
          <a:lstStyle>
            <a:lvl1pPr marL="0" indent="0" algn="l" defTabSz="609539" rtl="0" eaLnBrk="1" latinLnBrk="0" hangingPunct="1">
              <a:lnSpc>
                <a:spcPts val="2400"/>
              </a:lnSpc>
              <a:spcBef>
                <a:spcPts val="0"/>
              </a:spcBef>
              <a:spcAft>
                <a:spcPts val="1600"/>
              </a:spcAft>
              <a:buClr>
                <a:schemeClr val="tx1"/>
              </a:buClr>
              <a:buSzPct val="110000"/>
              <a:buFont typeface="Wingdings" panose="05000000000000000000" pitchFamily="2" charset="2"/>
              <a:buNone/>
              <a:defRPr lang="en-US" sz="1867" b="0" kern="1200" spc="3"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680465" indent="-230696">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7864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6704" y="736605"/>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800" y="1601432"/>
            <a:ext cx="11125096" cy="4491453"/>
          </a:xfrm>
          <a:prstGeom prst="rect">
            <a:avLst/>
          </a:prstGeom>
        </p:spPr>
        <p:txBody>
          <a:bodyPr lIns="0"/>
          <a:lstStyle>
            <a:lvl1pPr marL="228578" indent="-228578">
              <a:lnSpc>
                <a:spcPts val="2133"/>
              </a:lnSpc>
              <a:spcAft>
                <a:spcPts val="1600"/>
              </a:spcAft>
              <a:buFont typeface="Arial" panose="020B0604020202020204" pitchFamily="34" charset="0"/>
              <a:buChar char="•"/>
              <a:defRPr lang="en-US" sz="1867" b="0" kern="1200" spc="3" noProof="0" dirty="0">
                <a:solidFill>
                  <a:schemeClr val="tx1"/>
                </a:solidFill>
                <a:latin typeface="Arial" panose="020B0604020202020204" pitchFamily="34" charset="0"/>
                <a:ea typeface="+mn-ea"/>
                <a:cs typeface="+mn-cs"/>
              </a:defRPr>
            </a:lvl1pPr>
            <a:lvl2pPr marL="759809" indent="-234927">
              <a:lnSpc>
                <a:spcPts val="1920"/>
              </a:lnSpc>
              <a:buNone/>
              <a:defRPr lang="en-US" sz="1600" b="0" kern="1200" baseline="0" dirty="0" smtClean="0">
                <a:solidFill>
                  <a:schemeClr val="tx1"/>
                </a:solidFill>
                <a:latin typeface="Arial" panose="020B0604020202020204" pitchFamily="34" charset="0"/>
                <a:ea typeface="+mn-ea"/>
                <a:cs typeface="+mn-cs"/>
              </a:defRPr>
            </a:lvl2pPr>
            <a:lvl3pPr marL="0" indent="0">
              <a:lnSpc>
                <a:spcPts val="1920"/>
              </a:lnSpc>
              <a:buNone/>
              <a:defRPr lang="en-US" sz="1600" b="0" kern="1200" baseline="0" dirty="0" smtClean="0">
                <a:solidFill>
                  <a:schemeClr val="tx1"/>
                </a:solidFill>
                <a:latin typeface="Arial" panose="020B0604020202020204" pitchFamily="34" charset="0"/>
                <a:ea typeface="+mn-ea"/>
                <a:cs typeface="+mn-cs"/>
              </a:defRPr>
            </a:lvl3pPr>
            <a:lvl4pPr marL="0" indent="0">
              <a:lnSpc>
                <a:spcPts val="1920"/>
              </a:lnSpc>
              <a:buNone/>
              <a:defRPr lang="en-US" sz="1600" b="0" kern="1200" dirty="0" smtClean="0">
                <a:solidFill>
                  <a:schemeClr val="tx1"/>
                </a:solidFill>
                <a:latin typeface="Arial" panose="020B0604020202020204" pitchFamily="34" charset="0"/>
                <a:ea typeface="+mn-ea"/>
                <a:cs typeface="+mn-cs"/>
              </a:defRPr>
            </a:lvl4pPr>
            <a:lvl5pPr marL="0" indent="0">
              <a:lnSpc>
                <a:spcPts val="1920"/>
              </a:lnSpc>
              <a:buNone/>
              <a:defRPr lang="en-US" sz="1600" b="0" kern="1200" baseline="0" dirty="0">
                <a:solidFill>
                  <a:schemeClr val="tx1"/>
                </a:solidFill>
                <a:latin typeface="Arial" panose="020B0604020202020204" pitchFamily="34" charset="0"/>
                <a:ea typeface="+mn-ea"/>
                <a:cs typeface="+mn-cs"/>
              </a:defRPr>
            </a:lvl5pPr>
          </a:lstStyle>
          <a:p>
            <a:pPr marL="311119" lvl="0" indent="-311119" algn="l" defTabSz="609539"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19" lvl="1" indent="-311119" algn="l" defTabSz="609539"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19" lvl="2" indent="-311119" algn="l" defTabSz="609539"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19" lvl="3" indent="-311119" algn="l" defTabSz="609539"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a:p>
            <a:pPr marL="311119" lvl="4" indent="-311119" algn="l" defTabSz="609539"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Fifth level</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368769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36601"/>
            <a:ext cx="10972800" cy="663883"/>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7" name="Content Placeholder 2"/>
          <p:cNvSpPr>
            <a:spLocks noGrp="1"/>
          </p:cNvSpPr>
          <p:nvPr>
            <p:ph sz="half" idx="1" hasCustomPrompt="1"/>
          </p:nvPr>
        </p:nvSpPr>
        <p:spPr>
          <a:xfrm>
            <a:off x="564957" y="1905005"/>
            <a:ext cx="10966643" cy="4302041"/>
          </a:xfrm>
          <a:prstGeom prst="rect">
            <a:avLst/>
          </a:prstGeom>
        </p:spPr>
        <p:txBody>
          <a:bodyPr lIns="0"/>
          <a:lstStyle>
            <a:lvl1pPr marL="457155" indent="-457155">
              <a:lnSpc>
                <a:spcPts val="3840"/>
              </a:lnSpc>
              <a:spcBef>
                <a:spcPts val="800"/>
              </a:spcBef>
              <a:spcAft>
                <a:spcPts val="800"/>
              </a:spcAft>
              <a:defRPr lang="en-US" sz="1867" b="0" kern="1200" spc="3" noProof="0" dirty="0">
                <a:solidFill>
                  <a:schemeClr val="tx1"/>
                </a:solidFill>
                <a:latin typeface="Arial" panose="020B0604020202020204" pitchFamily="34" charset="0"/>
                <a:ea typeface="+mn-ea"/>
                <a:cs typeface="+mn-cs"/>
              </a:defRPr>
            </a:lvl1pPr>
            <a:lvl2pPr>
              <a:defRPr sz="1600" b="0">
                <a:solidFill>
                  <a:schemeClr val="tx1"/>
                </a:solidFill>
                <a:latin typeface="Arial" panose="020B0604020202020204" pitchFamily="34" charset="0"/>
              </a:defRPr>
            </a:lvl2pPr>
            <a:lvl3pPr>
              <a:defRPr sz="1600" b="0">
                <a:solidFill>
                  <a:schemeClr val="tx1"/>
                </a:solidFill>
              </a:defRPr>
            </a:lvl3pPr>
            <a:lvl4pPr>
              <a:defRPr sz="1600" b="0">
                <a:solidFill>
                  <a:schemeClr val="tx1"/>
                </a:solidFill>
              </a:defRPr>
            </a:lvl4pPr>
            <a:lvl5pPr>
              <a:defRPr sz="1600" b="0">
                <a:solidFill>
                  <a:schemeClr val="tx1"/>
                </a:solidFill>
              </a:defRPr>
            </a:lvl5pPr>
            <a:lvl6pPr>
              <a:defRPr sz="2400"/>
            </a:lvl6pPr>
            <a:lvl7pPr>
              <a:defRPr sz="2400"/>
            </a:lvl7pPr>
            <a:lvl8pPr>
              <a:defRPr sz="2400"/>
            </a:lvl8pPr>
            <a:lvl9pPr>
              <a:defRPr sz="2400"/>
            </a:lvl9pPr>
          </a:lstStyle>
          <a:p>
            <a:pPr marL="311119" lvl="0" indent="-311119" algn="l" defTabSz="609539"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2"/>
          </p:nvPr>
        </p:nvSpPr>
        <p:spPr>
          <a:xfrm>
            <a:off x="613585"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82" indent="0">
              <a:lnSpc>
                <a:spcPct val="100000"/>
              </a:lnSpc>
              <a:spcBef>
                <a:spcPts val="0"/>
              </a:spcBef>
              <a:spcAft>
                <a:spcPts val="0"/>
              </a:spcAft>
              <a:buNone/>
              <a:defRPr/>
            </a:lvl2pPr>
            <a:lvl3pPr marL="998970" indent="0">
              <a:lnSpc>
                <a:spcPct val="100000"/>
              </a:lnSpc>
              <a:spcBef>
                <a:spcPts val="0"/>
              </a:spcBef>
              <a:spcAft>
                <a:spcPts val="0"/>
              </a:spcAft>
              <a:buNone/>
              <a:defRPr/>
            </a:lvl3pPr>
            <a:lvl4pPr marL="1456122" indent="0">
              <a:lnSpc>
                <a:spcPct val="100000"/>
              </a:lnSpc>
              <a:spcBef>
                <a:spcPts val="0"/>
              </a:spcBef>
              <a:spcAft>
                <a:spcPts val="0"/>
              </a:spcAft>
              <a:buNone/>
              <a:defRPr/>
            </a:lvl4pPr>
            <a:lvl5pPr marL="1828618"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571564" y="6355068"/>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82117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4821" y="736605"/>
            <a:ext cx="110236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7" name="Content Placeholder 2"/>
          <p:cNvSpPr>
            <a:spLocks noGrp="1"/>
          </p:cNvSpPr>
          <p:nvPr>
            <p:ph sz="half" idx="1"/>
          </p:nvPr>
        </p:nvSpPr>
        <p:spPr>
          <a:xfrm>
            <a:off x="566097" y="1602542"/>
            <a:ext cx="10966643" cy="4513783"/>
          </a:xfrm>
          <a:prstGeom prst="rect">
            <a:avLst/>
          </a:prstGeom>
        </p:spPr>
        <p:txBody>
          <a:bodyPr lIns="0"/>
          <a:lstStyle>
            <a:lvl1pPr marL="457155" indent="-457155">
              <a:lnSpc>
                <a:spcPts val="3840"/>
              </a:lnSpc>
              <a:defRPr lang="en-US" sz="1867" b="0" kern="1200" spc="3" noProof="0" dirty="0">
                <a:solidFill>
                  <a:schemeClr val="tx1"/>
                </a:solidFill>
                <a:latin typeface="Arial" panose="020B0604020202020204" pitchFamily="34" charset="0"/>
                <a:ea typeface="+mn-ea"/>
                <a:cs typeface="+mn-cs"/>
              </a:defRPr>
            </a:lvl1pPr>
            <a:lvl2pPr marL="683618" indent="-228578">
              <a:defRPr sz="1600" b="0">
                <a:solidFill>
                  <a:schemeClr val="tx1"/>
                </a:solidFill>
              </a:defRPr>
            </a:lvl2pPr>
            <a:lvl3pPr>
              <a:defRPr lang="en-US" sz="1333" b="0" kern="1200" baseline="0" dirty="0">
                <a:solidFill>
                  <a:schemeClr val="tx1"/>
                </a:solidFill>
                <a:latin typeface="Arial" panose="020B0604020202020204" pitchFamily="34" charset="0"/>
                <a:ea typeface="+mn-ea"/>
                <a:cs typeface="+mn-cs"/>
              </a:defRPr>
            </a:lvl3pPr>
            <a:lvl4pPr>
              <a:defRPr sz="1333" b="0">
                <a:solidFill>
                  <a:schemeClr val="tx1"/>
                </a:solidFill>
              </a:defRPr>
            </a:lvl4pPr>
            <a:lvl5pPr>
              <a:defRPr sz="1333" b="0">
                <a:solidFill>
                  <a:schemeClr val="tx1"/>
                </a:solidFill>
              </a:defRPr>
            </a:lvl5pPr>
            <a:lvl6pPr>
              <a:defRPr sz="2400"/>
            </a:lvl6pPr>
            <a:lvl7pPr>
              <a:defRPr sz="2400"/>
            </a:lvl7pPr>
            <a:lvl8pPr>
              <a:defRPr sz="2400"/>
            </a:lvl8pPr>
            <a:lvl9pPr>
              <a:defRPr sz="2400"/>
            </a:lvl9pPr>
          </a:lstStyle>
          <a:p>
            <a:pPr marL="311119" lvl="0" indent="-311119" algn="l" defTabSz="609539"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19" lvl="1" indent="-311119" algn="l" defTabSz="609539"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19" lvl="2" indent="-311119" algn="l" defTabSz="609539"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19" lvl="3" indent="-311119" algn="l" defTabSz="609539"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566099" y="1193803"/>
            <a:ext cx="10966028" cy="258532"/>
          </a:xfrm>
        </p:spPr>
        <p:txBody>
          <a:bodyPr vert="horz" wrap="square" lIns="0" tIns="0" rIns="91440" bIns="0" rtlCol="0" anchor="t">
            <a:spAutoFit/>
          </a:bodyPr>
          <a:lstStyle>
            <a:lvl1pPr marL="0" indent="0" algn="l" defTabSz="609539" rtl="0" eaLnBrk="1" latinLnBrk="0" hangingPunct="1">
              <a:lnSpc>
                <a:spcPct val="90000"/>
              </a:lnSpc>
              <a:spcBef>
                <a:spcPct val="0"/>
              </a:spcBef>
              <a:buNone/>
              <a:defRPr lang="en-US" sz="1867" b="0" kern="1200" smtClean="0">
                <a:solidFill>
                  <a:schemeClr val="tx1"/>
                </a:solidFill>
                <a:latin typeface="Arial" panose="020B0604020202020204" pitchFamily="34" charset="0"/>
                <a:ea typeface="+mj-ea"/>
                <a:cs typeface="+mj-cs"/>
              </a:defRPr>
            </a:lvl1pPr>
            <a:lvl2pPr algn="l" defTabSz="609539"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39"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39"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39"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9" name="Text Placeholder 8"/>
          <p:cNvSpPr>
            <a:spLocks noGrp="1"/>
          </p:cNvSpPr>
          <p:nvPr>
            <p:ph type="body" sz="quarter" idx="12"/>
          </p:nvPr>
        </p:nvSpPr>
        <p:spPr>
          <a:xfrm>
            <a:off x="613585"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82" indent="0">
              <a:lnSpc>
                <a:spcPct val="100000"/>
              </a:lnSpc>
              <a:spcBef>
                <a:spcPts val="0"/>
              </a:spcBef>
              <a:spcAft>
                <a:spcPts val="0"/>
              </a:spcAft>
              <a:buNone/>
              <a:defRPr/>
            </a:lvl2pPr>
            <a:lvl3pPr marL="998970" indent="0">
              <a:lnSpc>
                <a:spcPct val="100000"/>
              </a:lnSpc>
              <a:spcBef>
                <a:spcPts val="0"/>
              </a:spcBef>
              <a:spcAft>
                <a:spcPts val="0"/>
              </a:spcAft>
              <a:buNone/>
              <a:defRPr/>
            </a:lvl3pPr>
            <a:lvl4pPr marL="1456122" indent="0">
              <a:lnSpc>
                <a:spcPct val="100000"/>
              </a:lnSpc>
              <a:spcBef>
                <a:spcPts val="0"/>
              </a:spcBef>
              <a:spcAft>
                <a:spcPts val="0"/>
              </a:spcAft>
              <a:buNone/>
              <a:defRPr/>
            </a:lvl4pPr>
            <a:lvl5pPr marL="1828618"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571564" y="6355068"/>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6879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29355"/>
            <a:ext cx="10972800" cy="1166815"/>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5" name="Text Placeholder 8"/>
          <p:cNvSpPr>
            <a:spLocks noGrp="1"/>
          </p:cNvSpPr>
          <p:nvPr>
            <p:ph type="body" sz="quarter" idx="12"/>
          </p:nvPr>
        </p:nvSpPr>
        <p:spPr>
          <a:xfrm>
            <a:off x="613585"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82" indent="0">
              <a:lnSpc>
                <a:spcPct val="100000"/>
              </a:lnSpc>
              <a:spcBef>
                <a:spcPts val="0"/>
              </a:spcBef>
              <a:spcAft>
                <a:spcPts val="0"/>
              </a:spcAft>
              <a:buNone/>
              <a:defRPr/>
            </a:lvl2pPr>
            <a:lvl3pPr marL="998970" indent="0">
              <a:lnSpc>
                <a:spcPct val="100000"/>
              </a:lnSpc>
              <a:spcBef>
                <a:spcPts val="0"/>
              </a:spcBef>
              <a:spcAft>
                <a:spcPts val="0"/>
              </a:spcAft>
              <a:buNone/>
              <a:defRPr/>
            </a:lvl3pPr>
            <a:lvl4pPr marL="1456122" indent="0">
              <a:lnSpc>
                <a:spcPct val="100000"/>
              </a:lnSpc>
              <a:spcBef>
                <a:spcPts val="0"/>
              </a:spcBef>
              <a:spcAft>
                <a:spcPts val="0"/>
              </a:spcAft>
              <a:buNone/>
              <a:defRPr/>
            </a:lvl4pPr>
            <a:lvl5pPr marL="1828618"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571564" y="6355068"/>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4992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58800" y="736605"/>
            <a:ext cx="10972800" cy="504753"/>
          </a:xfrm>
        </p:spPr>
        <p:txBody>
          <a:bodyPr wrap="square">
            <a:spAutoFit/>
          </a:bodyPr>
          <a:lstStyle>
            <a:lvl1pPr>
              <a:defRPr sz="3200"/>
            </a:lvl1pPr>
          </a:lstStyle>
          <a:p>
            <a:r>
              <a:rPr lang="en-US"/>
              <a:t>Title - Title Case, Arial 24 Pt</a:t>
            </a:r>
          </a:p>
        </p:txBody>
      </p:sp>
      <p:sp>
        <p:nvSpPr>
          <p:cNvPr id="5" name="Content Placeholder 5"/>
          <p:cNvSpPr>
            <a:spLocks noGrp="1"/>
          </p:cNvSpPr>
          <p:nvPr>
            <p:ph sz="quarter" idx="11" hasCustomPrompt="1"/>
          </p:nvPr>
        </p:nvSpPr>
        <p:spPr>
          <a:xfrm>
            <a:off x="558803" y="1195455"/>
            <a:ext cx="10966028" cy="258532"/>
          </a:xfrm>
        </p:spPr>
        <p:txBody>
          <a:bodyPr vert="horz" wrap="square" lIns="0" tIns="0" rIns="91440" bIns="0" rtlCol="0" anchor="t">
            <a:spAutoFit/>
          </a:bodyPr>
          <a:lstStyle>
            <a:lvl1pPr marL="0" indent="0" algn="l" defTabSz="609539" rtl="0" eaLnBrk="1" latinLnBrk="0" hangingPunct="1">
              <a:lnSpc>
                <a:spcPct val="90000"/>
              </a:lnSpc>
              <a:spcBef>
                <a:spcPct val="0"/>
              </a:spcBef>
              <a:buNone/>
              <a:defRPr lang="en-US" sz="1867" b="0" kern="1200" spc="3" dirty="0">
                <a:solidFill>
                  <a:schemeClr val="tx1"/>
                </a:solidFill>
                <a:latin typeface="Arial" panose="020B0604020202020204" pitchFamily="34" charset="0"/>
                <a:ea typeface="+mj-ea"/>
                <a:cs typeface="+mj-cs"/>
              </a:defRPr>
            </a:lvl1pPr>
            <a:lvl2pPr algn="l" defTabSz="609539"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39"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39"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39"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8" name="Text Placeholder 8"/>
          <p:cNvSpPr>
            <a:spLocks noGrp="1"/>
          </p:cNvSpPr>
          <p:nvPr>
            <p:ph type="body" sz="quarter" idx="12"/>
          </p:nvPr>
        </p:nvSpPr>
        <p:spPr>
          <a:xfrm>
            <a:off x="613585"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82" indent="0">
              <a:lnSpc>
                <a:spcPct val="100000"/>
              </a:lnSpc>
              <a:spcBef>
                <a:spcPts val="0"/>
              </a:spcBef>
              <a:spcAft>
                <a:spcPts val="0"/>
              </a:spcAft>
              <a:buNone/>
              <a:defRPr/>
            </a:lvl2pPr>
            <a:lvl3pPr marL="998970" indent="0">
              <a:lnSpc>
                <a:spcPct val="100000"/>
              </a:lnSpc>
              <a:spcBef>
                <a:spcPts val="0"/>
              </a:spcBef>
              <a:spcAft>
                <a:spcPts val="0"/>
              </a:spcAft>
              <a:buNone/>
              <a:defRPr/>
            </a:lvl3pPr>
            <a:lvl4pPr marL="1456122" indent="0">
              <a:lnSpc>
                <a:spcPct val="100000"/>
              </a:lnSpc>
              <a:spcBef>
                <a:spcPts val="0"/>
              </a:spcBef>
              <a:spcAft>
                <a:spcPts val="0"/>
              </a:spcAft>
              <a:buNone/>
              <a:defRPr/>
            </a:lvl4pPr>
            <a:lvl5pPr marL="1828618"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206736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8"/>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558804" y="1544778"/>
            <a:ext cx="11104033" cy="4516967"/>
          </a:xfrm>
        </p:spPr>
        <p:txBody>
          <a:bodyPr/>
          <a:lstStyle>
            <a:lvl1pPr marL="0" indent="0" algn="l" defTabSz="609555" rtl="0" eaLnBrk="1" latinLnBrk="0" hangingPunct="1">
              <a:lnSpc>
                <a:spcPts val="2400"/>
              </a:lnSpc>
              <a:spcBef>
                <a:spcPts val="0"/>
              </a:spcBef>
              <a:spcAft>
                <a:spcPts val="1600"/>
              </a:spcAft>
              <a:buClr>
                <a:schemeClr val="tx1"/>
              </a:buClr>
              <a:buSzPct val="110000"/>
              <a:buFont typeface="Wingdings" panose="05000000000000000000" pitchFamily="2" charset="2"/>
              <a:buNone/>
              <a:defRPr lang="en-US" sz="1867" b="0" kern="1200" spc="3"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680507" indent="-230701">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5495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6704" y="736603"/>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800" y="1601432"/>
            <a:ext cx="11125096" cy="4491453"/>
          </a:xfrm>
          <a:prstGeom prst="rect">
            <a:avLst/>
          </a:prstGeom>
        </p:spPr>
        <p:txBody>
          <a:bodyPr lIns="0"/>
          <a:lstStyle>
            <a:lvl1pPr marL="228584" indent="-228584">
              <a:lnSpc>
                <a:spcPts val="2133"/>
              </a:lnSpc>
              <a:spcAft>
                <a:spcPts val="1600"/>
              </a:spcAft>
              <a:buFont typeface="Arial" panose="020B0604020202020204" pitchFamily="34" charset="0"/>
              <a:buChar char="•"/>
              <a:defRPr lang="en-US" sz="1867" b="0" kern="1200" spc="3" noProof="0" dirty="0">
                <a:solidFill>
                  <a:schemeClr val="tx1"/>
                </a:solidFill>
                <a:latin typeface="Arial" panose="020B0604020202020204" pitchFamily="34" charset="0"/>
                <a:ea typeface="+mn-ea"/>
                <a:cs typeface="+mn-cs"/>
              </a:defRPr>
            </a:lvl1pPr>
            <a:lvl2pPr marL="759828" indent="-234933">
              <a:lnSpc>
                <a:spcPts val="1920"/>
              </a:lnSpc>
              <a:buNone/>
              <a:defRPr lang="en-US" sz="1600" b="0" kern="1200" baseline="0" dirty="0" smtClean="0">
                <a:solidFill>
                  <a:schemeClr val="tx1"/>
                </a:solidFill>
                <a:latin typeface="Arial" panose="020B0604020202020204" pitchFamily="34" charset="0"/>
                <a:ea typeface="+mn-ea"/>
                <a:cs typeface="+mn-cs"/>
              </a:defRPr>
            </a:lvl2pPr>
            <a:lvl3pPr marL="0" indent="0">
              <a:lnSpc>
                <a:spcPts val="1920"/>
              </a:lnSpc>
              <a:buNone/>
              <a:defRPr lang="en-US" sz="1600" b="0" kern="1200" baseline="0" dirty="0" smtClean="0">
                <a:solidFill>
                  <a:schemeClr val="tx1"/>
                </a:solidFill>
                <a:latin typeface="Arial" panose="020B0604020202020204" pitchFamily="34" charset="0"/>
                <a:ea typeface="+mn-ea"/>
                <a:cs typeface="+mn-cs"/>
              </a:defRPr>
            </a:lvl3pPr>
            <a:lvl4pPr marL="0" indent="0">
              <a:lnSpc>
                <a:spcPts val="1920"/>
              </a:lnSpc>
              <a:buNone/>
              <a:defRPr lang="en-US" sz="1600" b="0" kern="1200" dirty="0" smtClean="0">
                <a:solidFill>
                  <a:schemeClr val="tx1"/>
                </a:solidFill>
                <a:latin typeface="Arial" panose="020B0604020202020204" pitchFamily="34" charset="0"/>
                <a:ea typeface="+mn-ea"/>
                <a:cs typeface="+mn-cs"/>
              </a:defRPr>
            </a:lvl4pPr>
            <a:lvl5pPr marL="0" indent="0">
              <a:lnSpc>
                <a:spcPts val="1920"/>
              </a:lnSpc>
              <a:buNone/>
              <a:defRPr lang="en-US" sz="1600" b="0" kern="1200" baseline="0" dirty="0">
                <a:solidFill>
                  <a:schemeClr val="tx1"/>
                </a:solidFill>
                <a:latin typeface="Arial" panose="020B0604020202020204" pitchFamily="34" charset="0"/>
                <a:ea typeface="+mn-ea"/>
                <a:cs typeface="+mn-cs"/>
              </a:defRPr>
            </a:lvl5pPr>
          </a:lstStyle>
          <a:p>
            <a:pPr marL="311127" lvl="0"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27" lvl="1"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27" lvl="2"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27" lvl="3"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a:p>
            <a:pPr marL="311127" lvl="4"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Fifth level</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30057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36601"/>
            <a:ext cx="10972800" cy="663883"/>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7" name="Content Placeholder 2"/>
          <p:cNvSpPr>
            <a:spLocks noGrp="1"/>
          </p:cNvSpPr>
          <p:nvPr>
            <p:ph sz="half" idx="1" hasCustomPrompt="1"/>
          </p:nvPr>
        </p:nvSpPr>
        <p:spPr>
          <a:xfrm>
            <a:off x="564957" y="1905004"/>
            <a:ext cx="10966643" cy="4302041"/>
          </a:xfrm>
          <a:prstGeom prst="rect">
            <a:avLst/>
          </a:prstGeom>
        </p:spPr>
        <p:txBody>
          <a:bodyPr lIns="0"/>
          <a:lstStyle>
            <a:lvl1pPr marL="457167" indent="-457167">
              <a:lnSpc>
                <a:spcPts val="3840"/>
              </a:lnSpc>
              <a:spcBef>
                <a:spcPts val="800"/>
              </a:spcBef>
              <a:spcAft>
                <a:spcPts val="800"/>
              </a:spcAft>
              <a:defRPr lang="en-US" sz="1867" b="0" kern="1200" spc="3" noProof="0" dirty="0">
                <a:solidFill>
                  <a:schemeClr val="tx1"/>
                </a:solidFill>
                <a:latin typeface="Arial" panose="020B0604020202020204" pitchFamily="34" charset="0"/>
                <a:ea typeface="+mn-ea"/>
                <a:cs typeface="+mn-cs"/>
              </a:defRPr>
            </a:lvl1pPr>
            <a:lvl2pPr>
              <a:defRPr sz="1600" b="0">
                <a:solidFill>
                  <a:schemeClr val="tx1"/>
                </a:solidFill>
                <a:latin typeface="Arial" panose="020B0604020202020204" pitchFamily="34" charset="0"/>
              </a:defRPr>
            </a:lvl2pPr>
            <a:lvl3pPr>
              <a:defRPr sz="1600" b="0">
                <a:solidFill>
                  <a:schemeClr val="tx1"/>
                </a:solidFill>
              </a:defRPr>
            </a:lvl3pPr>
            <a:lvl4pPr>
              <a:defRPr sz="1600" b="0">
                <a:solidFill>
                  <a:schemeClr val="tx1"/>
                </a:solidFill>
              </a:defRPr>
            </a:lvl4pPr>
            <a:lvl5pPr>
              <a:defRPr sz="1600" b="0">
                <a:solidFill>
                  <a:schemeClr val="tx1"/>
                </a:solidFill>
              </a:defRPr>
            </a:lvl5pPr>
            <a:lvl6pPr>
              <a:defRPr sz="2400"/>
            </a:lvl6pPr>
            <a:lvl7pPr>
              <a:defRPr sz="2400"/>
            </a:lvl7pPr>
            <a:lvl8pPr>
              <a:defRPr sz="2400"/>
            </a:lvl8pPr>
            <a:lvl9pPr>
              <a:defRPr sz="2400"/>
            </a:lvl9pPr>
          </a:lstStyle>
          <a:p>
            <a:pPr marL="311127" lvl="0"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419934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4821" y="736603"/>
            <a:ext cx="110236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7" name="Content Placeholder 2"/>
          <p:cNvSpPr>
            <a:spLocks noGrp="1"/>
          </p:cNvSpPr>
          <p:nvPr>
            <p:ph sz="half" idx="1"/>
          </p:nvPr>
        </p:nvSpPr>
        <p:spPr>
          <a:xfrm>
            <a:off x="566097" y="1602541"/>
            <a:ext cx="10966643" cy="4513783"/>
          </a:xfrm>
          <a:prstGeom prst="rect">
            <a:avLst/>
          </a:prstGeom>
        </p:spPr>
        <p:txBody>
          <a:bodyPr lIns="0"/>
          <a:lstStyle>
            <a:lvl1pPr marL="457167" indent="-457167">
              <a:lnSpc>
                <a:spcPts val="3840"/>
              </a:lnSpc>
              <a:defRPr lang="en-US" sz="1867" b="0" kern="1200" spc="3" noProof="0" dirty="0">
                <a:solidFill>
                  <a:schemeClr val="tx1"/>
                </a:solidFill>
                <a:latin typeface="Arial" panose="020B0604020202020204" pitchFamily="34" charset="0"/>
                <a:ea typeface="+mn-ea"/>
                <a:cs typeface="+mn-cs"/>
              </a:defRPr>
            </a:lvl1pPr>
            <a:lvl2pPr marL="683634" indent="-228584">
              <a:defRPr sz="1600" b="0">
                <a:solidFill>
                  <a:schemeClr val="tx1"/>
                </a:solidFill>
              </a:defRPr>
            </a:lvl2pPr>
            <a:lvl3pPr>
              <a:defRPr lang="en-US" sz="1333" b="0" kern="1200" baseline="0" dirty="0">
                <a:solidFill>
                  <a:schemeClr val="tx1"/>
                </a:solidFill>
                <a:latin typeface="Arial" panose="020B0604020202020204" pitchFamily="34" charset="0"/>
                <a:ea typeface="+mn-ea"/>
                <a:cs typeface="+mn-cs"/>
              </a:defRPr>
            </a:lvl3pPr>
            <a:lvl4pPr>
              <a:defRPr sz="1333" b="0">
                <a:solidFill>
                  <a:schemeClr val="tx1"/>
                </a:solidFill>
              </a:defRPr>
            </a:lvl4pPr>
            <a:lvl5pPr>
              <a:defRPr sz="1333" b="0">
                <a:solidFill>
                  <a:schemeClr val="tx1"/>
                </a:solidFill>
              </a:defRPr>
            </a:lvl5pPr>
            <a:lvl6pPr>
              <a:defRPr sz="2400"/>
            </a:lvl6pPr>
            <a:lvl7pPr>
              <a:defRPr sz="2400"/>
            </a:lvl7pPr>
            <a:lvl8pPr>
              <a:defRPr sz="2400"/>
            </a:lvl8pPr>
            <a:lvl9pPr>
              <a:defRPr sz="2400"/>
            </a:lvl9pPr>
          </a:lstStyle>
          <a:p>
            <a:pPr marL="311127" lvl="0"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27" lvl="1"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27" lvl="2"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27" lvl="3"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566099" y="1193803"/>
            <a:ext cx="10966028" cy="258532"/>
          </a:xfrm>
        </p:spPr>
        <p:txBody>
          <a:bodyPr vert="horz" wrap="square" lIns="0" tIns="0" rIns="91440" bIns="0" rtlCol="0" anchor="t">
            <a:spAutoFit/>
          </a:bodyPr>
          <a:lstStyle>
            <a:lvl1pPr marL="0" indent="0" algn="l" defTabSz="609555" rtl="0" eaLnBrk="1" latinLnBrk="0" hangingPunct="1">
              <a:lnSpc>
                <a:spcPct val="90000"/>
              </a:lnSpc>
              <a:spcBef>
                <a:spcPct val="0"/>
              </a:spcBef>
              <a:buNone/>
              <a:defRPr lang="en-US" sz="1867" b="0" kern="1200" smtClean="0">
                <a:solidFill>
                  <a:schemeClr val="tx1"/>
                </a:solidFill>
                <a:latin typeface="Arial" panose="020B0604020202020204" pitchFamily="34" charset="0"/>
                <a:ea typeface="+mj-ea"/>
                <a:cs typeface="+mj-cs"/>
              </a:defRPr>
            </a:lvl1pPr>
            <a:lvl2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55"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9"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21951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1" y="736601"/>
            <a:ext cx="4979815" cy="457200"/>
          </a:xfrm>
        </p:spPr>
        <p:txBody>
          <a:bodyPr vert="horz" lIns="0" tIns="0" rIns="91440" bIns="45720" rtlCol="0" anchor="t">
            <a:noAutofit/>
          </a:bodyPr>
          <a:lstStyle>
            <a:lvl1pPr>
              <a:defRPr lang="en-US" sz="3733" dirty="0"/>
            </a:lvl1pPr>
          </a:lstStyle>
          <a:p>
            <a:pPr lvl="0"/>
            <a:r>
              <a:rPr lang="en-US"/>
              <a:t>Arial 28 pt.</a:t>
            </a:r>
            <a:br>
              <a:rPr lang="en-US"/>
            </a:br>
            <a:r>
              <a:rPr lang="en-US"/>
              <a:t>Line 2</a:t>
            </a:r>
            <a:br>
              <a:rPr lang="en-US"/>
            </a:br>
            <a:r>
              <a:rPr lang="en-US"/>
              <a:t>Line3</a:t>
            </a:r>
            <a:br>
              <a:rPr lang="en-US"/>
            </a:br>
            <a:r>
              <a:rPr lang="en-US"/>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2945091"/>
            <a:ext cx="4714129" cy="2296845"/>
          </a:xfrm>
          <a:prstGeom prst="rect">
            <a:avLst/>
          </a:prstGeom>
        </p:spPr>
        <p:txBody>
          <a:bodyPr lIns="0"/>
          <a:lstStyle>
            <a:lvl1pPr marL="0" indent="0">
              <a:lnSpc>
                <a:spcPts val="1920"/>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6508351" y="1330414"/>
            <a:ext cx="5154484" cy="4047684"/>
          </a:xfrm>
        </p:spPr>
        <p:txBody>
          <a:bodyPr anchor="b" anchorCtr="0"/>
          <a:lstStyle>
            <a:lvl1pPr marL="0" indent="0">
              <a:spcAft>
                <a:spcPts val="1600"/>
              </a:spcAft>
              <a:buNone/>
              <a:defRPr sz="1600"/>
            </a:lvl1pPr>
            <a:lvl2pPr marL="753496" indent="-228589">
              <a:defRPr lang="en-US" sz="1600" b="0" kern="1200" baseline="0" dirty="0" smtClean="0">
                <a:solidFill>
                  <a:schemeClr val="tx1"/>
                </a:solidFill>
                <a:latin typeface="+mn-lt"/>
                <a:ea typeface="+mn-ea"/>
                <a:cs typeface="+mn-cs"/>
              </a:defRPr>
            </a:lvl2pPr>
            <a:lvl3pPr marL="455062" indent="0">
              <a:buNone/>
              <a:defRPr sz="1600"/>
            </a:lvl3pPr>
            <a:lvl4pPr>
              <a:defRPr sz="1600"/>
            </a:lvl4pPr>
            <a:lvl5pPr marL="1750396" indent="-220122">
              <a:defRPr sz="16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6096000" y="720566"/>
            <a:ext cx="0" cy="4657532"/>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84288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29354"/>
            <a:ext cx="10972800" cy="1166815"/>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5"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16273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58800" y="736604"/>
            <a:ext cx="10972800" cy="504753"/>
          </a:xfrm>
        </p:spPr>
        <p:txBody>
          <a:bodyPr wrap="square">
            <a:spAutoFit/>
          </a:bodyPr>
          <a:lstStyle>
            <a:lvl1pPr>
              <a:defRPr sz="3200"/>
            </a:lvl1pPr>
          </a:lstStyle>
          <a:p>
            <a:r>
              <a:rPr lang="en-US"/>
              <a:t>Title - Title Case, Arial 24 Pt</a:t>
            </a:r>
          </a:p>
        </p:txBody>
      </p:sp>
      <p:sp>
        <p:nvSpPr>
          <p:cNvPr id="5" name="Content Placeholder 5"/>
          <p:cNvSpPr>
            <a:spLocks noGrp="1"/>
          </p:cNvSpPr>
          <p:nvPr>
            <p:ph sz="quarter" idx="11" hasCustomPrompt="1"/>
          </p:nvPr>
        </p:nvSpPr>
        <p:spPr>
          <a:xfrm>
            <a:off x="558803" y="1195455"/>
            <a:ext cx="10966028" cy="258532"/>
          </a:xfrm>
        </p:spPr>
        <p:txBody>
          <a:bodyPr vert="horz" wrap="square" lIns="0" tIns="0" rIns="91440" bIns="0" rtlCol="0" anchor="t">
            <a:spAutoFit/>
          </a:bodyPr>
          <a:lstStyle>
            <a:lvl1pPr marL="0" indent="0" algn="l" defTabSz="609555" rtl="0" eaLnBrk="1" latinLnBrk="0" hangingPunct="1">
              <a:lnSpc>
                <a:spcPct val="90000"/>
              </a:lnSpc>
              <a:spcBef>
                <a:spcPct val="0"/>
              </a:spcBef>
              <a:buNone/>
              <a:defRPr lang="en-US" sz="1867" b="0" kern="1200" spc="3" dirty="0">
                <a:solidFill>
                  <a:schemeClr val="tx1"/>
                </a:solidFill>
                <a:latin typeface="Arial" panose="020B0604020202020204" pitchFamily="34" charset="0"/>
                <a:ea typeface="+mj-ea"/>
                <a:cs typeface="+mj-cs"/>
              </a:defRPr>
            </a:lvl1pPr>
            <a:lvl2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55"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8"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404392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7"/>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558802" y="1544777"/>
            <a:ext cx="11104033" cy="4516967"/>
          </a:xfrm>
        </p:spPr>
        <p:txBody>
          <a:bodyPr/>
          <a:lstStyle>
            <a:lvl1pPr marL="0" indent="0" algn="l" defTabSz="609570" rtl="0" eaLnBrk="1" latinLnBrk="0" hangingPunct="1">
              <a:lnSpc>
                <a:spcPts val="2400"/>
              </a:lnSpc>
              <a:spcBef>
                <a:spcPts val="0"/>
              </a:spcBef>
              <a:spcAft>
                <a:spcPts val="1600"/>
              </a:spcAft>
              <a:buClr>
                <a:schemeClr val="tx1"/>
              </a:buClr>
              <a:buSzPct val="110000"/>
              <a:buFont typeface="Wingdings" panose="05000000000000000000" pitchFamily="2" charset="2"/>
              <a:buNone/>
              <a:defRPr lang="en-US" sz="1867" b="0" kern="1200" spc="3"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680549" indent="-230706">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0601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6704"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800" y="1601432"/>
            <a:ext cx="11125096" cy="4491453"/>
          </a:xfrm>
          <a:prstGeom prst="rect">
            <a:avLst/>
          </a:prstGeom>
        </p:spPr>
        <p:txBody>
          <a:bodyPr lIns="0"/>
          <a:lstStyle>
            <a:lvl1pPr marL="228589" indent="-228589">
              <a:lnSpc>
                <a:spcPts val="2133"/>
              </a:lnSpc>
              <a:spcAft>
                <a:spcPts val="1600"/>
              </a:spcAft>
              <a:buFont typeface="Arial" panose="020B0604020202020204" pitchFamily="34" charset="0"/>
              <a:buChar char="•"/>
              <a:defRPr lang="en-US" sz="1867" b="0" kern="1200" spc="3" noProof="0" dirty="0">
                <a:solidFill>
                  <a:schemeClr val="tx1"/>
                </a:solidFill>
                <a:latin typeface="Arial" panose="020B0604020202020204" pitchFamily="34" charset="0"/>
                <a:ea typeface="+mn-ea"/>
                <a:cs typeface="+mn-cs"/>
              </a:defRPr>
            </a:lvl1pPr>
            <a:lvl2pPr marL="759846" indent="-234939">
              <a:lnSpc>
                <a:spcPts val="1920"/>
              </a:lnSpc>
              <a:buNone/>
              <a:defRPr lang="en-US" sz="1600" b="0" kern="1200" baseline="0" dirty="0" smtClean="0">
                <a:solidFill>
                  <a:schemeClr val="tx1"/>
                </a:solidFill>
                <a:latin typeface="Arial" panose="020B0604020202020204" pitchFamily="34" charset="0"/>
                <a:ea typeface="+mn-ea"/>
                <a:cs typeface="+mn-cs"/>
              </a:defRPr>
            </a:lvl2pPr>
            <a:lvl3pPr marL="0" indent="0">
              <a:lnSpc>
                <a:spcPts val="1920"/>
              </a:lnSpc>
              <a:buNone/>
              <a:defRPr lang="en-US" sz="1600" b="0" kern="1200" baseline="0" dirty="0" smtClean="0">
                <a:solidFill>
                  <a:schemeClr val="tx1"/>
                </a:solidFill>
                <a:latin typeface="Arial" panose="020B0604020202020204" pitchFamily="34" charset="0"/>
                <a:ea typeface="+mn-ea"/>
                <a:cs typeface="+mn-cs"/>
              </a:defRPr>
            </a:lvl3pPr>
            <a:lvl4pPr marL="0" indent="0">
              <a:lnSpc>
                <a:spcPts val="1920"/>
              </a:lnSpc>
              <a:buNone/>
              <a:defRPr lang="en-US" sz="1600" b="0" kern="1200" dirty="0" smtClean="0">
                <a:solidFill>
                  <a:schemeClr val="tx1"/>
                </a:solidFill>
                <a:latin typeface="Arial" panose="020B0604020202020204" pitchFamily="34" charset="0"/>
                <a:ea typeface="+mn-ea"/>
                <a:cs typeface="+mn-cs"/>
              </a:defRPr>
            </a:lvl4pPr>
            <a:lvl5pPr marL="0" indent="0">
              <a:lnSpc>
                <a:spcPts val="1920"/>
              </a:lnSpc>
              <a:buNone/>
              <a:defRPr lang="en-US" sz="1600" b="0" kern="1200" baseline="0" dirty="0">
                <a:solidFill>
                  <a:schemeClr val="tx1"/>
                </a:solidFill>
                <a:latin typeface="Arial" panose="020B0604020202020204" pitchFamily="34" charset="0"/>
                <a:ea typeface="+mn-ea"/>
                <a:cs typeface="+mn-cs"/>
              </a:defRPr>
            </a:lvl5pPr>
          </a:lstStyle>
          <a:p>
            <a:pPr marL="311135" lvl="0"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35" lvl="1"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35" lvl="2"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35" lvl="3"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a:p>
            <a:pPr marL="311135" lvl="4"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Fifth level</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423000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36601"/>
            <a:ext cx="10972800" cy="663883"/>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7" name="Content Placeholder 2"/>
          <p:cNvSpPr>
            <a:spLocks noGrp="1"/>
          </p:cNvSpPr>
          <p:nvPr>
            <p:ph sz="half" idx="1" hasCustomPrompt="1"/>
          </p:nvPr>
        </p:nvSpPr>
        <p:spPr>
          <a:xfrm>
            <a:off x="564957" y="1905002"/>
            <a:ext cx="10966643" cy="4302041"/>
          </a:xfrm>
          <a:prstGeom prst="rect">
            <a:avLst/>
          </a:prstGeom>
        </p:spPr>
        <p:txBody>
          <a:bodyPr lIns="0"/>
          <a:lstStyle>
            <a:lvl1pPr marL="457178" indent="-457178">
              <a:lnSpc>
                <a:spcPts val="3840"/>
              </a:lnSpc>
              <a:spcBef>
                <a:spcPts val="800"/>
              </a:spcBef>
              <a:spcAft>
                <a:spcPts val="800"/>
              </a:spcAft>
              <a:defRPr lang="en-US" sz="1867" b="0" kern="1200" spc="3" noProof="0" dirty="0">
                <a:solidFill>
                  <a:schemeClr val="tx1"/>
                </a:solidFill>
                <a:latin typeface="Arial" panose="020B0604020202020204" pitchFamily="34" charset="0"/>
                <a:ea typeface="+mn-ea"/>
                <a:cs typeface="+mn-cs"/>
              </a:defRPr>
            </a:lvl1pPr>
            <a:lvl2pPr>
              <a:defRPr sz="1600" b="0">
                <a:solidFill>
                  <a:schemeClr val="tx1"/>
                </a:solidFill>
                <a:latin typeface="Arial" panose="020B0604020202020204" pitchFamily="34" charset="0"/>
              </a:defRPr>
            </a:lvl2pPr>
            <a:lvl3pPr>
              <a:defRPr sz="1600" b="0">
                <a:solidFill>
                  <a:schemeClr val="tx1"/>
                </a:solidFill>
              </a:defRPr>
            </a:lvl3pPr>
            <a:lvl4pPr>
              <a:defRPr sz="1600" b="0">
                <a:solidFill>
                  <a:schemeClr val="tx1"/>
                </a:solidFill>
              </a:defRPr>
            </a:lvl4pPr>
            <a:lvl5pPr>
              <a:defRPr sz="1600" b="0">
                <a:solidFill>
                  <a:schemeClr val="tx1"/>
                </a:solidFill>
              </a:defRPr>
            </a:lvl5pPr>
            <a:lvl6pPr>
              <a:defRPr sz="2400"/>
            </a:lvl6pPr>
            <a:lvl7pPr>
              <a:defRPr sz="2400"/>
            </a:lvl7pPr>
            <a:lvl8pPr>
              <a:defRPr sz="2400"/>
            </a:lvl8pPr>
            <a:lvl9pPr>
              <a:defRPr sz="2400"/>
            </a:lvl9pPr>
          </a:lstStyle>
          <a:p>
            <a:pPr marL="311135" lvl="0"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14009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4821" y="736602"/>
            <a:ext cx="110236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7" name="Content Placeholder 2"/>
          <p:cNvSpPr>
            <a:spLocks noGrp="1"/>
          </p:cNvSpPr>
          <p:nvPr>
            <p:ph sz="half" idx="1"/>
          </p:nvPr>
        </p:nvSpPr>
        <p:spPr>
          <a:xfrm>
            <a:off x="566097" y="1602539"/>
            <a:ext cx="10966643" cy="4513783"/>
          </a:xfrm>
          <a:prstGeom prst="rect">
            <a:avLst/>
          </a:prstGeom>
        </p:spPr>
        <p:txBody>
          <a:bodyPr lIns="0"/>
          <a:lstStyle>
            <a:lvl1pPr marL="457178" indent="-457178">
              <a:lnSpc>
                <a:spcPts val="3840"/>
              </a:lnSpc>
              <a:defRPr lang="en-US" sz="1867" b="0" kern="1200" spc="3" noProof="0" dirty="0">
                <a:solidFill>
                  <a:schemeClr val="tx1"/>
                </a:solidFill>
                <a:latin typeface="Arial" panose="020B0604020202020204" pitchFamily="34" charset="0"/>
                <a:ea typeface="+mn-ea"/>
                <a:cs typeface="+mn-cs"/>
              </a:defRPr>
            </a:lvl1pPr>
            <a:lvl2pPr marL="683650" indent="-228589">
              <a:defRPr sz="1600" b="0">
                <a:solidFill>
                  <a:schemeClr val="tx1"/>
                </a:solidFill>
              </a:defRPr>
            </a:lvl2pPr>
            <a:lvl3pPr>
              <a:defRPr lang="en-US" sz="1333" b="0" kern="1200" baseline="0" dirty="0">
                <a:solidFill>
                  <a:schemeClr val="tx1"/>
                </a:solidFill>
                <a:latin typeface="Arial" panose="020B0604020202020204" pitchFamily="34" charset="0"/>
                <a:ea typeface="+mn-ea"/>
                <a:cs typeface="+mn-cs"/>
              </a:defRPr>
            </a:lvl3pPr>
            <a:lvl4pPr>
              <a:defRPr sz="1333" b="0">
                <a:solidFill>
                  <a:schemeClr val="tx1"/>
                </a:solidFill>
              </a:defRPr>
            </a:lvl4pPr>
            <a:lvl5pPr>
              <a:defRPr sz="1333" b="0">
                <a:solidFill>
                  <a:schemeClr val="tx1"/>
                </a:solidFill>
              </a:defRPr>
            </a:lvl5pPr>
            <a:lvl6pPr>
              <a:defRPr sz="2400"/>
            </a:lvl6pPr>
            <a:lvl7pPr>
              <a:defRPr sz="2400"/>
            </a:lvl7pPr>
            <a:lvl8pPr>
              <a:defRPr sz="2400"/>
            </a:lvl8pPr>
            <a:lvl9pPr>
              <a:defRPr sz="2400"/>
            </a:lvl9pPr>
          </a:lstStyle>
          <a:p>
            <a:pPr marL="311135" lvl="0"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35" lvl="1"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35" lvl="2"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35" lvl="3"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566099" y="1193802"/>
            <a:ext cx="10966028" cy="258532"/>
          </a:xfrm>
        </p:spPr>
        <p:txBody>
          <a:bodyPr vert="horz" lIns="0" tIns="0" rIns="91440" bIns="0" rtlCol="0" anchor="t">
            <a:spAutoFit/>
          </a:bodyPr>
          <a:lstStyle>
            <a:lvl1pPr marL="0" indent="0" algn="l" defTabSz="609570" rtl="0" eaLnBrk="1" latinLnBrk="0" hangingPunct="1">
              <a:lnSpc>
                <a:spcPct val="90000"/>
              </a:lnSpc>
              <a:spcBef>
                <a:spcPct val="0"/>
              </a:spcBef>
              <a:buNone/>
              <a:defRPr lang="en-US" sz="1867" b="0" kern="1200" smtClean="0">
                <a:solidFill>
                  <a:schemeClr val="tx1"/>
                </a:solidFill>
                <a:latin typeface="Arial" panose="020B0604020202020204" pitchFamily="34" charset="0"/>
                <a:ea typeface="+mj-ea"/>
                <a:cs typeface="+mj-cs"/>
              </a:defRPr>
            </a:lvl1pPr>
            <a:lvl2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70"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9"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58733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29353"/>
            <a:ext cx="10972800" cy="1166815"/>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5"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1988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58800" y="736602"/>
            <a:ext cx="10972800" cy="504753"/>
          </a:xfrm>
        </p:spPr>
        <p:txBody>
          <a:bodyPr>
            <a:spAutoFit/>
          </a:bodyPr>
          <a:lstStyle>
            <a:lvl1pPr>
              <a:defRPr sz="3200"/>
            </a:lvl1pPr>
          </a:lstStyle>
          <a:p>
            <a:r>
              <a:rPr lang="en-US"/>
              <a:t>Title - Title Case, Arial 24 Pt</a:t>
            </a:r>
          </a:p>
        </p:txBody>
      </p:sp>
      <p:sp>
        <p:nvSpPr>
          <p:cNvPr id="5" name="Content Placeholder 5"/>
          <p:cNvSpPr>
            <a:spLocks noGrp="1"/>
          </p:cNvSpPr>
          <p:nvPr>
            <p:ph sz="quarter" idx="11" hasCustomPrompt="1"/>
          </p:nvPr>
        </p:nvSpPr>
        <p:spPr>
          <a:xfrm>
            <a:off x="558802" y="1195455"/>
            <a:ext cx="10966028" cy="258532"/>
          </a:xfrm>
        </p:spPr>
        <p:txBody>
          <a:bodyPr vert="horz" lIns="0" tIns="0" rIns="91440" bIns="0" rtlCol="0" anchor="t">
            <a:spAutoFit/>
          </a:bodyPr>
          <a:lstStyle>
            <a:lvl1pPr marL="0" indent="0" algn="l" defTabSz="609570" rtl="0" eaLnBrk="1" latinLnBrk="0" hangingPunct="1">
              <a:lnSpc>
                <a:spcPct val="90000"/>
              </a:lnSpc>
              <a:spcBef>
                <a:spcPct val="0"/>
              </a:spcBef>
              <a:buNone/>
              <a:defRPr lang="en-US" sz="1867" b="0" kern="1200" spc="3" dirty="0">
                <a:solidFill>
                  <a:schemeClr val="tx1"/>
                </a:solidFill>
                <a:latin typeface="Arial" panose="020B0604020202020204" pitchFamily="34" charset="0"/>
                <a:ea typeface="+mj-ea"/>
                <a:cs typeface="+mj-cs"/>
              </a:defRPr>
            </a:lvl1pPr>
            <a:lvl2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70"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8"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251206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8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Clea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83694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1" y="736601"/>
            <a:ext cx="4979815" cy="457200"/>
          </a:xfrm>
        </p:spPr>
        <p:txBody>
          <a:bodyPr vert="horz" lIns="0" tIns="0" rIns="91440" bIns="45720" rtlCol="0" anchor="t">
            <a:noAutofit/>
          </a:bodyPr>
          <a:lstStyle>
            <a:lvl1pPr>
              <a:defRPr lang="en-US" sz="3733" dirty="0"/>
            </a:lvl1pPr>
          </a:lstStyle>
          <a:p>
            <a:pPr lvl="0"/>
            <a:r>
              <a:rPr lang="en-US"/>
              <a:t>Arial 28 pt.</a:t>
            </a:r>
            <a:br>
              <a:rPr lang="en-US"/>
            </a:br>
            <a:r>
              <a:rPr lang="en-US"/>
              <a:t>Line 2</a:t>
            </a:r>
            <a:br>
              <a:rPr lang="en-US"/>
            </a:br>
            <a:r>
              <a:rPr lang="en-US"/>
              <a:t>Line3</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2366434"/>
            <a:ext cx="4714129" cy="3564809"/>
          </a:xfrm>
          <a:prstGeom prst="rect">
            <a:avLst/>
          </a:prstGeom>
        </p:spPr>
        <p:txBody>
          <a:bodyPr lIns="0"/>
          <a:lstStyle>
            <a:lvl1pPr marL="0" indent="0">
              <a:lnSpc>
                <a:spcPts val="2133"/>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6151034" y="736602"/>
            <a:ext cx="5511801" cy="5177367"/>
          </a:xfrm>
        </p:spPr>
        <p:txBody>
          <a:bodyPr/>
          <a:lstStyle>
            <a:lvl1pPr>
              <a:defRPr/>
            </a:lvl1pPr>
          </a:lstStyle>
          <a:p>
            <a:r>
              <a:rPr lang="en-US"/>
              <a:t>Place Image here</a:t>
            </a:r>
          </a:p>
        </p:txBody>
      </p:sp>
    </p:spTree>
    <p:extLst>
      <p:ext uri="{BB962C8B-B14F-4D97-AF65-F5344CB8AC3E}">
        <p14:creationId xmlns:p14="http://schemas.microsoft.com/office/powerpoint/2010/main" val="75831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lean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E4EE73-BB88-4E2F-AD48-D1F258FE950C}"/>
              </a:ext>
            </a:extLst>
          </p:cNvPr>
          <p:cNvSpPr>
            <a:spLocks noGrp="1"/>
          </p:cNvSpPr>
          <p:nvPr>
            <p:ph type="body" sz="quarter" idx="10"/>
          </p:nvPr>
        </p:nvSpPr>
        <p:spPr>
          <a:xfrm>
            <a:off x="558802" y="681703"/>
            <a:ext cx="11123084" cy="294216"/>
          </a:xfrm>
        </p:spPr>
        <p:txBody>
          <a:bodyPr tIns="0"/>
          <a:lstStyle>
            <a:lvl1pPr>
              <a:buNone/>
              <a:defRPr sz="1467" b="1"/>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422302267"/>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7CDCA-BE5A-490E-829A-A776A9309B22}" type="slidenum">
              <a:rPr lang="en-US" smtClean="0"/>
              <a:t>‹#›</a:t>
            </a:fld>
            <a:endParaRPr lang="en-US"/>
          </a:p>
        </p:txBody>
      </p:sp>
      <p:cxnSp>
        <p:nvCxnSpPr>
          <p:cNvPr id="7" name="Straight Connector 6">
            <a:extLst>
              <a:ext uri="{FF2B5EF4-FFF2-40B4-BE49-F238E27FC236}">
                <a16:creationId xmlns:a16="http://schemas.microsoft.com/office/drawing/2014/main" id="{BA43D812-D8BC-4ED7-AB88-FB46D57FB400}"/>
              </a:ext>
            </a:extLst>
          </p:cNvPr>
          <p:cNvCxnSpPr>
            <a:cxnSpLocks/>
          </p:cNvCxnSpPr>
          <p:nvPr/>
        </p:nvCxnSpPr>
        <p:spPr>
          <a:xfrm>
            <a:off x="536448" y="560832"/>
            <a:ext cx="11119104"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57373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558803" y="1331683"/>
            <a:ext cx="10889948" cy="1843319"/>
          </a:xfrm>
          <a:prstGeom prst="rect">
            <a:avLst/>
          </a:prstGeom>
        </p:spPr>
        <p:txBody>
          <a:bodyPr wrap="square" anchor="t" anchorCtr="0">
            <a:noAutofit/>
          </a:bodyPr>
          <a:lstStyle>
            <a:lvl1pPr algn="l">
              <a:defRPr sz="72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558801" y="3864027"/>
            <a:ext cx="8608155"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558800" y="3180069"/>
            <a:ext cx="8607117" cy="626305"/>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558802" y="1159356"/>
            <a:ext cx="559223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a:stretch>
            <a:fillRect/>
          </a:stretch>
        </p:blipFill>
        <p:spPr>
          <a:xfrm>
            <a:off x="9961761" y="6073225"/>
            <a:ext cx="1701075" cy="414843"/>
          </a:xfrm>
          <a:prstGeom prst="rect">
            <a:avLst/>
          </a:prstGeom>
        </p:spPr>
      </p:pic>
    </p:spTree>
    <p:extLst>
      <p:ext uri="{BB962C8B-B14F-4D97-AF65-F5344CB8AC3E}">
        <p14:creationId xmlns:p14="http://schemas.microsoft.com/office/powerpoint/2010/main" val="162762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1">
          <p15:clr>
            <a:srgbClr val="FBAE40"/>
          </p15:clr>
        </p15:guide>
        <p15:guide id="2" pos="162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and Full Page Photo_2">
    <p:bg>
      <p:bgPr>
        <a:solidFill>
          <a:schemeClr val="accent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59C3DA1-DEB1-4B21-9A23-9B1542197EB5}"/>
              </a:ext>
            </a:extLst>
          </p:cNvPr>
          <p:cNvSpPr/>
          <p:nvPr userDrawn="1"/>
        </p:nvSpPr>
        <p:spPr>
          <a:xfrm>
            <a:off x="0" y="3"/>
            <a:ext cx="12191144" cy="685751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latin typeface="Arial" panose="020B0604020202020204" pitchFamily="34" charset="0"/>
            </a:endParaRPr>
          </a:p>
        </p:txBody>
      </p:sp>
      <p:sp>
        <p:nvSpPr>
          <p:cNvPr id="4" name="object 4">
            <a:extLst>
              <a:ext uri="{FF2B5EF4-FFF2-40B4-BE49-F238E27FC236}">
                <a16:creationId xmlns:a16="http://schemas.microsoft.com/office/drawing/2014/main" id="{7DB0D50D-0260-4CD8-B23B-73CC332F40ED}"/>
              </a:ext>
            </a:extLst>
          </p:cNvPr>
          <p:cNvSpPr/>
          <p:nvPr userDrawn="1"/>
        </p:nvSpPr>
        <p:spPr>
          <a:xfrm>
            <a:off x="0" y="389"/>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1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55"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7"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4"/>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3" y="3314325"/>
            <a:ext cx="4971143" cy="626305"/>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2258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Title and Full Page Photo_2">
    <p:bg>
      <p:bgPr>
        <a:solidFill>
          <a:schemeClr val="accent1"/>
        </a:solidFill>
        <a:effectLst/>
      </p:bgPr>
    </p:bg>
    <p:spTree>
      <p:nvGrpSpPr>
        <p:cNvPr id="1" name=""/>
        <p:cNvGrpSpPr/>
        <p:nvPr/>
      </p:nvGrpSpPr>
      <p:grpSpPr>
        <a:xfrm>
          <a:off x="0" y="0"/>
          <a:ext cx="0" cy="0"/>
          <a:chOff x="0" y="0"/>
          <a:chExt cx="0" cy="0"/>
        </a:xfrm>
      </p:grpSpPr>
      <p:pic>
        <p:nvPicPr>
          <p:cNvPr id="7" name="Picture 6" descr="A white car parked on a road&#10;&#10;Description automatically generated with medium confidence">
            <a:extLst>
              <a:ext uri="{FF2B5EF4-FFF2-40B4-BE49-F238E27FC236}">
                <a16:creationId xmlns:a16="http://schemas.microsoft.com/office/drawing/2014/main" id="{651D3F14-7499-9747-827D-DE652C6694E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1073864" y="198669"/>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1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55"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7"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4"/>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3" y="3314325"/>
            <a:ext cx="4971143" cy="626305"/>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1270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3_Title and Full Page Photo_2">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8FEDB-C580-D948-9256-1B4B3AB228AD}"/>
              </a:ext>
            </a:extLst>
          </p:cNvPr>
          <p:cNvPicPr>
            <a:picLocks noChangeAspect="1"/>
          </p:cNvPicPr>
          <p:nvPr userDrawn="1"/>
        </p:nvPicPr>
        <p:blipFill>
          <a:blip r:embed="rId2"/>
          <a:srcRect/>
          <a:stretch/>
        </p:blipFill>
        <p:spPr>
          <a:xfrm>
            <a:off x="1807" y="2"/>
            <a:ext cx="12188388" cy="6857999"/>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1807" y="387"/>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1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55"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7"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4"/>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3" y="3314325"/>
            <a:ext cx="4971143" cy="626305"/>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0649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4_Title and Full Page Photo_2">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7C99F4-CE58-4340-8429-E2E2222F6E16}"/>
              </a:ext>
            </a:extLst>
          </p:cNvPr>
          <p:cNvPicPr>
            <a:picLocks noChangeAspect="1"/>
          </p:cNvPicPr>
          <p:nvPr userDrawn="1"/>
        </p:nvPicPr>
        <p:blipFill>
          <a:blip r:embed="rId2"/>
          <a:srcRect/>
          <a:stretch/>
        </p:blipFill>
        <p:spPr>
          <a:xfrm>
            <a:off x="1810" y="2"/>
            <a:ext cx="12188383" cy="6857996"/>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1809" y="387"/>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1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55"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7"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4"/>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3" y="3314325"/>
            <a:ext cx="4971143" cy="626305"/>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5428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2_Title and Full Page Photo_2">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727172-07B7-1447-807F-751AFE5C28D2}"/>
              </a:ext>
            </a:extLst>
          </p:cNvPr>
          <p:cNvPicPr>
            <a:picLocks noChangeAspect="1"/>
          </p:cNvPicPr>
          <p:nvPr userDrawn="1"/>
        </p:nvPicPr>
        <p:blipFill>
          <a:blip r:embed="rId2"/>
          <a:srcRect/>
          <a:stretch/>
        </p:blipFill>
        <p:spPr>
          <a:xfrm>
            <a:off x="1809" y="0"/>
            <a:ext cx="12188385" cy="6857997"/>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1808" y="387"/>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1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55"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7"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4"/>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3" y="3314325"/>
            <a:ext cx="4971143" cy="626305"/>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7173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3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12192000" cy="68580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566057" y="1193802"/>
            <a:ext cx="4974771" cy="1619132"/>
          </a:xfrm>
          <a:noFill/>
        </p:spPr>
        <p:txBody>
          <a:bodyPr vert="horz" lIns="0" tIns="0" rIns="91440" bIns="182880" rtlCol="0" anchor="t" anchorCtr="0">
            <a:noAutofit/>
          </a:bodyPr>
          <a:lstStyle>
            <a:lvl1pPr algn="l" defTabSz="609555"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558803" y="754903"/>
            <a:ext cx="6739924" cy="482372"/>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24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6151033" y="2554017"/>
            <a:ext cx="5511800" cy="1284816"/>
          </a:xfrm>
        </p:spPr>
        <p:txBody>
          <a:bodyPr/>
          <a:lstStyle>
            <a:lvl1pPr marL="0" indent="0">
              <a:lnSpc>
                <a:spcPts val="2400"/>
              </a:lnSpc>
              <a:spcAft>
                <a:spcPts val="16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7" name="Picture 16" descr="A picture containing drawing&#10;&#10;Description automatically generated">
            <a:extLst>
              <a:ext uri="{FF2B5EF4-FFF2-40B4-BE49-F238E27FC236}">
                <a16:creationId xmlns:a16="http://schemas.microsoft.com/office/drawing/2014/main" id="{18B985CE-F24C-49CA-BD56-0F6712A146CB}"/>
              </a:ext>
            </a:extLst>
          </p:cNvPr>
          <p:cNvPicPr>
            <a:picLocks noChangeAspect="1"/>
          </p:cNvPicPr>
          <p:nvPr userDrawn="1"/>
        </p:nvPicPr>
        <p:blipFill>
          <a:blip r:embed="rId2"/>
          <a:stretch>
            <a:fillRect/>
          </a:stretch>
        </p:blipFill>
        <p:spPr>
          <a:xfrm>
            <a:off x="9961761" y="6073225"/>
            <a:ext cx="1701075" cy="414843"/>
          </a:xfrm>
          <a:prstGeom prst="rect">
            <a:avLst/>
          </a:prstGeom>
        </p:spPr>
      </p:pic>
    </p:spTree>
    <p:extLst>
      <p:ext uri="{BB962C8B-B14F-4D97-AF65-F5344CB8AC3E}">
        <p14:creationId xmlns:p14="http://schemas.microsoft.com/office/powerpoint/2010/main" val="348418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558802" y="1331682"/>
            <a:ext cx="10889948" cy="1843319"/>
          </a:xfrm>
          <a:prstGeom prst="rect">
            <a:avLst/>
          </a:prstGeom>
        </p:spPr>
        <p:txBody>
          <a:bodyPr wrap="square" anchor="t" anchorCtr="0">
            <a:noAutofit/>
          </a:bodyPr>
          <a:lstStyle>
            <a:lvl1pPr algn="l">
              <a:defRPr sz="72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558801" y="3864026"/>
            <a:ext cx="8608155"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558800" y="3180068"/>
            <a:ext cx="8607117"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558801" y="1159356"/>
            <a:ext cx="559223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a:stretch>
            <a:fillRect/>
          </a:stretch>
        </p:blipFill>
        <p:spPr>
          <a:xfrm>
            <a:off x="9961760" y="6073224"/>
            <a:ext cx="1701075" cy="414843"/>
          </a:xfrm>
          <a:prstGeom prst="rect">
            <a:avLst/>
          </a:prstGeom>
        </p:spPr>
      </p:pic>
    </p:spTree>
    <p:extLst>
      <p:ext uri="{BB962C8B-B14F-4D97-AF65-F5344CB8AC3E}">
        <p14:creationId xmlns:p14="http://schemas.microsoft.com/office/powerpoint/2010/main" val="287567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11091275" cy="457200"/>
          </a:xfrm>
        </p:spPr>
        <p:txBody>
          <a:bodyPr vert="horz" lIns="0" tIns="0" rIns="91440" bIns="45720" rtlCol="0" anchor="t">
            <a:noAutofit/>
          </a:bodyPr>
          <a:lstStyle>
            <a:lvl1pPr>
              <a:defRPr lang="en-US" sz="3733" dirty="0"/>
            </a:lvl1pPr>
          </a:lstStyle>
          <a:p>
            <a:pPr lvl="0"/>
            <a:r>
              <a:rPr lang="en-US"/>
              <a:t>Arial 28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1" y="1260616"/>
            <a:ext cx="11104084" cy="815321"/>
          </a:xfrm>
          <a:prstGeom prst="rect">
            <a:avLst/>
          </a:prstGeom>
        </p:spPr>
        <p:txBody>
          <a:bodyPr lIns="0"/>
          <a:lstStyle>
            <a:lvl1pPr marL="0" indent="0">
              <a:lnSpc>
                <a:spcPts val="2133"/>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558802" y="2817341"/>
            <a:ext cx="5371071" cy="3130379"/>
          </a:xfrm>
        </p:spPr>
        <p:txBody>
          <a:bodyPr/>
          <a:lstStyle>
            <a:lvl1pPr>
              <a:defRPr/>
            </a:lvl1pPr>
          </a:lstStyle>
          <a:p>
            <a:r>
              <a:rPr lang="en-US"/>
              <a:t>Place Image here</a:t>
            </a:r>
          </a:p>
        </p:txBody>
      </p:sp>
      <p:sp>
        <p:nvSpPr>
          <p:cNvPr id="8" name="Picture Placeholder 6">
            <a:extLst>
              <a:ext uri="{FF2B5EF4-FFF2-40B4-BE49-F238E27FC236}">
                <a16:creationId xmlns:a16="http://schemas.microsoft.com/office/drawing/2014/main" id="{BB2F037D-F7DC-4969-8BE1-4D51AE3B5484}"/>
              </a:ext>
            </a:extLst>
          </p:cNvPr>
          <p:cNvSpPr>
            <a:spLocks noGrp="1"/>
          </p:cNvSpPr>
          <p:nvPr>
            <p:ph type="pic" sz="quarter" idx="13" hasCustomPrompt="1"/>
          </p:nvPr>
        </p:nvSpPr>
        <p:spPr>
          <a:xfrm>
            <a:off x="6160530" y="2817341"/>
            <a:ext cx="5371071" cy="3130379"/>
          </a:xfrm>
        </p:spPr>
        <p:txBody>
          <a:bodyPr/>
          <a:lstStyle>
            <a:lvl1pPr>
              <a:defRPr/>
            </a:lvl1pPr>
          </a:lstStyle>
          <a:p>
            <a:r>
              <a:rPr lang="en-US"/>
              <a:t>Place Image here</a:t>
            </a:r>
          </a:p>
        </p:txBody>
      </p:sp>
      <p:sp>
        <p:nvSpPr>
          <p:cNvPr id="6" name="Table Placeholder 5">
            <a:extLst>
              <a:ext uri="{FF2B5EF4-FFF2-40B4-BE49-F238E27FC236}">
                <a16:creationId xmlns:a16="http://schemas.microsoft.com/office/drawing/2014/main" id="{F03ACF95-19AA-4642-A427-828D17C3A524}"/>
              </a:ext>
            </a:extLst>
          </p:cNvPr>
          <p:cNvSpPr>
            <a:spLocks noGrp="1"/>
          </p:cNvSpPr>
          <p:nvPr>
            <p:ph type="tbl" sz="quarter" idx="14"/>
          </p:nvPr>
        </p:nvSpPr>
        <p:spPr>
          <a:xfrm>
            <a:off x="558802" y="2274045"/>
            <a:ext cx="5340351" cy="345016"/>
          </a:xfrm>
        </p:spPr>
        <p:txBody>
          <a:bodyPr/>
          <a:lstStyle>
            <a:lvl1pPr>
              <a:defRPr sz="1333" b="1">
                <a:solidFill>
                  <a:schemeClr val="tx1"/>
                </a:solidFill>
              </a:defRPr>
            </a:lvl1pPr>
          </a:lstStyle>
          <a:p>
            <a:r>
              <a:rPr lang="en-US"/>
              <a:t>Click icon to add table</a:t>
            </a:r>
          </a:p>
        </p:txBody>
      </p:sp>
      <p:sp>
        <p:nvSpPr>
          <p:cNvPr id="11" name="Table Placeholder 5">
            <a:extLst>
              <a:ext uri="{FF2B5EF4-FFF2-40B4-BE49-F238E27FC236}">
                <a16:creationId xmlns:a16="http://schemas.microsoft.com/office/drawing/2014/main" id="{7CA18CE0-B33A-4A8D-86C1-4B496BD0C1E0}"/>
              </a:ext>
            </a:extLst>
          </p:cNvPr>
          <p:cNvSpPr>
            <a:spLocks noGrp="1"/>
          </p:cNvSpPr>
          <p:nvPr>
            <p:ph type="tbl" sz="quarter" idx="15"/>
          </p:nvPr>
        </p:nvSpPr>
        <p:spPr>
          <a:xfrm>
            <a:off x="6158298" y="2274045"/>
            <a:ext cx="5340351" cy="345016"/>
          </a:xfrm>
        </p:spPr>
        <p:txBody>
          <a:bodyPr/>
          <a:lstStyle>
            <a:lvl1pPr>
              <a:defRPr sz="1333" b="1">
                <a:solidFill>
                  <a:schemeClr val="tx1"/>
                </a:solidFill>
              </a:defRPr>
            </a:lvl1pPr>
          </a:lstStyle>
          <a:p>
            <a:r>
              <a:rPr lang="en-US"/>
              <a:t>Click icon to add table</a:t>
            </a:r>
          </a:p>
        </p:txBody>
      </p:sp>
    </p:spTree>
    <p:extLst>
      <p:ext uri="{BB962C8B-B14F-4D97-AF65-F5344CB8AC3E}">
        <p14:creationId xmlns:p14="http://schemas.microsoft.com/office/powerpoint/2010/main" val="371347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5_Title and Full Page Photo_2">
    <p:bg>
      <p:bgPr>
        <a:solidFill>
          <a:schemeClr val="accent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59C3DA1-DEB1-4B21-9A23-9B1542197EB5}"/>
              </a:ext>
            </a:extLst>
          </p:cNvPr>
          <p:cNvSpPr/>
          <p:nvPr userDrawn="1"/>
        </p:nvSpPr>
        <p:spPr>
          <a:xfrm>
            <a:off x="0" y="2"/>
            <a:ext cx="12191144" cy="685751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latin typeface="Arial" panose="020B0604020202020204" pitchFamily="34" charset="0"/>
            </a:endParaRPr>
          </a:p>
        </p:txBody>
      </p:sp>
      <p:sp>
        <p:nvSpPr>
          <p:cNvPr id="4" name="object 4">
            <a:extLst>
              <a:ext uri="{FF2B5EF4-FFF2-40B4-BE49-F238E27FC236}">
                <a16:creationId xmlns:a16="http://schemas.microsoft.com/office/drawing/2014/main" id="{7DB0D50D-0260-4CD8-B23B-73CC332F40ED}"/>
              </a:ext>
            </a:extLst>
          </p:cNvPr>
          <p:cNvSpPr/>
          <p:nvPr userDrawn="1"/>
        </p:nvSpPr>
        <p:spPr>
          <a:xfrm>
            <a:off x="0" y="387"/>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4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70"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6"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2"/>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2" y="3314324"/>
            <a:ext cx="4971143"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4094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6_Title and Full Page Photo_2">
    <p:bg>
      <p:bgPr>
        <a:solidFill>
          <a:schemeClr val="accent1"/>
        </a:solidFill>
        <a:effectLst/>
      </p:bgPr>
    </p:bg>
    <p:spTree>
      <p:nvGrpSpPr>
        <p:cNvPr id="1" name=""/>
        <p:cNvGrpSpPr/>
        <p:nvPr/>
      </p:nvGrpSpPr>
      <p:grpSpPr>
        <a:xfrm>
          <a:off x="0" y="0"/>
          <a:ext cx="0" cy="0"/>
          <a:chOff x="0" y="0"/>
          <a:chExt cx="0" cy="0"/>
        </a:xfrm>
      </p:grpSpPr>
      <p:pic>
        <p:nvPicPr>
          <p:cNvPr id="7" name="Picture 6" descr="A white car parked on a road&#10;&#10;Description automatically generated with medium confidence">
            <a:extLst>
              <a:ext uri="{FF2B5EF4-FFF2-40B4-BE49-F238E27FC236}">
                <a16:creationId xmlns:a16="http://schemas.microsoft.com/office/drawing/2014/main" id="{651D3F14-7499-9747-827D-DE652C6694E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1073864" y="198667"/>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4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70"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6"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2"/>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2" y="3314324"/>
            <a:ext cx="4971143"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6974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7_Title and Full Page Photo_2">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8FEDB-C580-D948-9256-1B4B3AB228AD}"/>
              </a:ext>
            </a:extLst>
          </p:cNvPr>
          <p:cNvPicPr>
            <a:picLocks noChangeAspect="1"/>
          </p:cNvPicPr>
          <p:nvPr userDrawn="1"/>
        </p:nvPicPr>
        <p:blipFill>
          <a:blip r:embed="rId2"/>
          <a:srcRect/>
          <a:stretch/>
        </p:blipFill>
        <p:spPr>
          <a:xfrm>
            <a:off x="1806" y="1"/>
            <a:ext cx="12188388" cy="6857999"/>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1807" y="386"/>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4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70"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6"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2"/>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2" y="3314324"/>
            <a:ext cx="4971143"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392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8_Title and Full Page Photo_2">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7C99F4-CE58-4340-8429-E2E2222F6E16}"/>
              </a:ext>
            </a:extLst>
          </p:cNvPr>
          <p:cNvPicPr>
            <a:picLocks noChangeAspect="1"/>
          </p:cNvPicPr>
          <p:nvPr userDrawn="1"/>
        </p:nvPicPr>
        <p:blipFill>
          <a:blip r:embed="rId2"/>
          <a:srcRect/>
          <a:stretch/>
        </p:blipFill>
        <p:spPr>
          <a:xfrm>
            <a:off x="1809" y="1"/>
            <a:ext cx="12188383" cy="6857996"/>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1809" y="386"/>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4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70"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6"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2"/>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2" y="3314324"/>
            <a:ext cx="4971143"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2418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9_Title and Full Page Photo_2">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727172-07B7-1447-807F-751AFE5C28D2}"/>
              </a:ext>
            </a:extLst>
          </p:cNvPr>
          <p:cNvPicPr>
            <a:picLocks noChangeAspect="1"/>
          </p:cNvPicPr>
          <p:nvPr userDrawn="1"/>
        </p:nvPicPr>
        <p:blipFill>
          <a:blip r:embed="rId2"/>
          <a:srcRect/>
          <a:stretch/>
        </p:blipFill>
        <p:spPr>
          <a:xfrm>
            <a:off x="1808" y="0"/>
            <a:ext cx="12188385" cy="6857997"/>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1808" y="386"/>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4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70"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6"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2"/>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2" y="3314324"/>
            <a:ext cx="4971143"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049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4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12192000" cy="68580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566057" y="1193802"/>
            <a:ext cx="4974771" cy="1619132"/>
          </a:xfrm>
          <a:noFill/>
        </p:spPr>
        <p:txBody>
          <a:bodyPr vert="horz" lIns="0" tIns="0" rIns="91440" bIns="182880" rtlCol="0" anchor="t" anchorCtr="0">
            <a:noAutofit/>
          </a:bodyPr>
          <a:lstStyle>
            <a:lvl1pPr algn="l" defTabSz="609570"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558802" y="754903"/>
            <a:ext cx="6739924" cy="482372"/>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24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6151033" y="2554017"/>
            <a:ext cx="5511800" cy="1284816"/>
          </a:xfrm>
        </p:spPr>
        <p:txBody>
          <a:bodyPr/>
          <a:lstStyle>
            <a:lvl1pPr marL="0" indent="0">
              <a:lnSpc>
                <a:spcPts val="2400"/>
              </a:lnSpc>
              <a:spcAft>
                <a:spcPts val="16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7" name="Picture 16" descr="A picture containing drawing&#10;&#10;Description automatically generated">
            <a:extLst>
              <a:ext uri="{FF2B5EF4-FFF2-40B4-BE49-F238E27FC236}">
                <a16:creationId xmlns:a16="http://schemas.microsoft.com/office/drawing/2014/main" id="{18B985CE-F24C-49CA-BD56-0F6712A146CB}"/>
              </a:ext>
            </a:extLst>
          </p:cNvPr>
          <p:cNvPicPr>
            <a:picLocks noChangeAspect="1"/>
          </p:cNvPicPr>
          <p:nvPr userDrawn="1"/>
        </p:nvPicPr>
        <p:blipFill>
          <a:blip r:embed="rId2"/>
          <a:stretch>
            <a:fillRect/>
          </a:stretch>
        </p:blipFill>
        <p:spPr>
          <a:xfrm>
            <a:off x="9961760" y="6073224"/>
            <a:ext cx="1701075" cy="414843"/>
          </a:xfrm>
          <a:prstGeom prst="rect">
            <a:avLst/>
          </a:prstGeom>
        </p:spPr>
      </p:pic>
    </p:spTree>
    <p:extLst>
      <p:ext uri="{BB962C8B-B14F-4D97-AF65-F5344CB8AC3E}">
        <p14:creationId xmlns:p14="http://schemas.microsoft.com/office/powerpoint/2010/main" val="218658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57C512B-A27B-4EF9-B502-718523910B00}"/>
              </a:ext>
            </a:extLst>
          </p:cNvPr>
          <p:cNvSpPr>
            <a:spLocks noGrp="1"/>
          </p:cNvSpPr>
          <p:nvPr>
            <p:ph type="pic" sz="quarter" idx="20"/>
          </p:nvPr>
        </p:nvSpPr>
        <p:spPr>
          <a:xfrm>
            <a:off x="558800" y="1600200"/>
            <a:ext cx="2474384" cy="1067696"/>
          </a:xfrm>
        </p:spPr>
        <p:txBody>
          <a:bodyPr/>
          <a:lstStyle>
            <a:lvl1pPr>
              <a:buNone/>
              <a:defRPr/>
            </a:lvl1pPr>
          </a:lstStyle>
          <a:p>
            <a:r>
              <a:rPr lang="en-US"/>
              <a:t>Click icon to add picture</a:t>
            </a:r>
          </a:p>
        </p:txBody>
      </p:sp>
      <p:sp>
        <p:nvSpPr>
          <p:cNvPr id="15" name="Picture Placeholder 13">
            <a:extLst>
              <a:ext uri="{FF2B5EF4-FFF2-40B4-BE49-F238E27FC236}">
                <a16:creationId xmlns:a16="http://schemas.microsoft.com/office/drawing/2014/main" id="{A23ABEE9-0FEB-42CA-8C22-56E013C4491E}"/>
              </a:ext>
            </a:extLst>
          </p:cNvPr>
          <p:cNvSpPr>
            <a:spLocks noGrp="1"/>
          </p:cNvSpPr>
          <p:nvPr>
            <p:ph type="pic" sz="quarter" idx="21"/>
          </p:nvPr>
        </p:nvSpPr>
        <p:spPr>
          <a:xfrm>
            <a:off x="3454400" y="1600200"/>
            <a:ext cx="2474384" cy="1067696"/>
          </a:xfrm>
        </p:spPr>
        <p:txBody>
          <a:bodyPr/>
          <a:lstStyle>
            <a:lvl1pPr>
              <a:buNone/>
              <a:defRPr/>
            </a:lvl1pPr>
          </a:lstStyle>
          <a:p>
            <a:r>
              <a:rPr lang="en-US"/>
              <a:t>Click icon to add picture</a:t>
            </a:r>
          </a:p>
        </p:txBody>
      </p:sp>
      <p:sp>
        <p:nvSpPr>
          <p:cNvPr id="16" name="Picture Placeholder 13">
            <a:extLst>
              <a:ext uri="{FF2B5EF4-FFF2-40B4-BE49-F238E27FC236}">
                <a16:creationId xmlns:a16="http://schemas.microsoft.com/office/drawing/2014/main" id="{ECA55838-9F7E-4E28-8EA9-EAFD579511BE}"/>
              </a:ext>
            </a:extLst>
          </p:cNvPr>
          <p:cNvSpPr>
            <a:spLocks noGrp="1"/>
          </p:cNvSpPr>
          <p:nvPr>
            <p:ph type="pic" sz="quarter" idx="22"/>
          </p:nvPr>
        </p:nvSpPr>
        <p:spPr>
          <a:xfrm>
            <a:off x="6327888" y="1600200"/>
            <a:ext cx="2474384" cy="1067696"/>
          </a:xfrm>
        </p:spPr>
        <p:txBody>
          <a:bodyPr/>
          <a:lstStyle>
            <a:lvl1pPr>
              <a:buNone/>
              <a:defRPr/>
            </a:lvl1pPr>
          </a:lstStyle>
          <a:p>
            <a:r>
              <a:rPr lang="en-US"/>
              <a:t>Click icon to add picture</a:t>
            </a:r>
          </a:p>
        </p:txBody>
      </p:sp>
      <p:sp>
        <p:nvSpPr>
          <p:cNvPr id="17" name="Picture Placeholder 13">
            <a:extLst>
              <a:ext uri="{FF2B5EF4-FFF2-40B4-BE49-F238E27FC236}">
                <a16:creationId xmlns:a16="http://schemas.microsoft.com/office/drawing/2014/main" id="{F931BCB3-AFCC-4AB0-BCF5-636C0B53C4D3}"/>
              </a:ext>
            </a:extLst>
          </p:cNvPr>
          <p:cNvSpPr>
            <a:spLocks noGrp="1"/>
          </p:cNvSpPr>
          <p:nvPr>
            <p:ph type="pic" sz="quarter" idx="23"/>
          </p:nvPr>
        </p:nvSpPr>
        <p:spPr>
          <a:xfrm>
            <a:off x="9188449" y="1600200"/>
            <a:ext cx="2474384" cy="1067696"/>
          </a:xfrm>
        </p:spPr>
        <p:txBody>
          <a:bodyPr/>
          <a:lstStyle>
            <a:lvl1pPr>
              <a:buNone/>
              <a:defRPr/>
            </a:lvl1pPr>
          </a:lstStyle>
          <a:p>
            <a:r>
              <a:rPr lang="en-US"/>
              <a:t>Click icon to add picture</a:t>
            </a:r>
          </a:p>
        </p:txBody>
      </p:sp>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558801" y="2800867"/>
            <a:ext cx="11104032" cy="2694817"/>
          </a:xfrm>
          <a:noFill/>
        </p:spPr>
        <p:txBody>
          <a:bodyPr/>
          <a:lstStyle/>
          <a:p>
            <a:r>
              <a:rPr lang="en-US"/>
              <a:t>Click icon to add table</a:t>
            </a:r>
          </a:p>
        </p:txBody>
      </p:sp>
    </p:spTree>
    <p:extLst>
      <p:ext uri="{BB962C8B-B14F-4D97-AF65-F5344CB8AC3E}">
        <p14:creationId xmlns:p14="http://schemas.microsoft.com/office/powerpoint/2010/main" val="179173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1" y="726070"/>
            <a:ext cx="2616960" cy="1958009"/>
          </a:xfrm>
        </p:spPr>
        <p:txBody>
          <a:bodyPr vert="horz" lIns="0" tIns="0" rIns="91440" bIns="45720" rtlCol="0" anchor="t">
            <a:noAutofit/>
          </a:bodyPr>
          <a:lstStyle>
            <a:lvl1pPr>
              <a:defRPr lang="en-US" sz="3200" dirty="0"/>
            </a:lvl1pPr>
          </a:lstStyle>
          <a:p>
            <a:pPr lvl="0"/>
            <a:r>
              <a:rPr lang="en-US"/>
              <a:t>Title - Title Case, Arial 24 Pt</a:t>
            </a:r>
          </a:p>
        </p:txBody>
      </p:sp>
      <p:sp>
        <p:nvSpPr>
          <p:cNvPr id="15" name="Content Placeholder 2"/>
          <p:cNvSpPr>
            <a:spLocks noGrp="1"/>
          </p:cNvSpPr>
          <p:nvPr>
            <p:ph sz="half" idx="10" hasCustomPrompt="1"/>
          </p:nvPr>
        </p:nvSpPr>
        <p:spPr>
          <a:xfrm>
            <a:off x="3796312" y="736603"/>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b="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16" name="Content Placeholder 2"/>
          <p:cNvSpPr>
            <a:spLocks noGrp="1"/>
          </p:cNvSpPr>
          <p:nvPr>
            <p:ph sz="half" idx="11" hasCustomPrompt="1"/>
          </p:nvPr>
        </p:nvSpPr>
        <p:spPr>
          <a:xfrm>
            <a:off x="3796312" y="1461619"/>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17" name="Content Placeholder 2"/>
          <p:cNvSpPr>
            <a:spLocks noGrp="1"/>
          </p:cNvSpPr>
          <p:nvPr>
            <p:ph sz="half" idx="12" hasCustomPrompt="1"/>
          </p:nvPr>
        </p:nvSpPr>
        <p:spPr>
          <a:xfrm>
            <a:off x="3796312" y="2186635"/>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18" name="Content Placeholder 2"/>
          <p:cNvSpPr>
            <a:spLocks noGrp="1"/>
          </p:cNvSpPr>
          <p:nvPr>
            <p:ph sz="half" idx="13" hasCustomPrompt="1"/>
          </p:nvPr>
        </p:nvSpPr>
        <p:spPr>
          <a:xfrm>
            <a:off x="3796312" y="2911655"/>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19" name="Content Placeholder 2"/>
          <p:cNvSpPr>
            <a:spLocks noGrp="1"/>
          </p:cNvSpPr>
          <p:nvPr>
            <p:ph sz="half" idx="14" hasCustomPrompt="1"/>
          </p:nvPr>
        </p:nvSpPr>
        <p:spPr>
          <a:xfrm>
            <a:off x="3796312" y="3636671"/>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20" name="Content Placeholder 2"/>
          <p:cNvSpPr>
            <a:spLocks noGrp="1"/>
          </p:cNvSpPr>
          <p:nvPr>
            <p:ph sz="half" idx="15" hasCustomPrompt="1"/>
          </p:nvPr>
        </p:nvSpPr>
        <p:spPr>
          <a:xfrm>
            <a:off x="3796312" y="436168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3796312" y="508670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62434408-CC2C-44BB-AE96-6E837A38CF56}"/>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0"/>
            <a:ext cx="1226588" cy="299129"/>
          </a:xfrm>
          <a:prstGeom prst="rect">
            <a:avLst/>
          </a:prstGeom>
        </p:spPr>
      </p:pic>
    </p:spTree>
    <p:extLst>
      <p:ext uri="{BB962C8B-B14F-4D97-AF65-F5344CB8AC3E}">
        <p14:creationId xmlns:p14="http://schemas.microsoft.com/office/powerpoint/2010/main" val="50271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4267" dirty="0"/>
            </a:lvl1pPr>
          </a:lstStyle>
          <a:p>
            <a:pPr lvl="0"/>
            <a:r>
              <a:rPr lang="en-US"/>
              <a:t>Arial 32 pt.</a:t>
            </a:r>
            <a:br>
              <a:rPr lang="en-US"/>
            </a:br>
            <a:r>
              <a:rPr lang="en-US"/>
              <a:t>Line 2</a:t>
            </a:r>
            <a:br>
              <a:rPr lang="en-US"/>
            </a:br>
            <a:r>
              <a:rPr lang="en-US"/>
              <a:t>Line3</a:t>
            </a:r>
            <a:br>
              <a:rPr lang="en-US"/>
            </a:br>
            <a:r>
              <a:rPr lang="en-US"/>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3437183" y="3244312"/>
            <a:ext cx="8225652" cy="2133784"/>
          </a:xfrm>
        </p:spPr>
        <p:txBody>
          <a:bodyPr anchor="t" anchorCtr="0"/>
          <a:lstStyle>
            <a:lvl1pPr marL="0" indent="0" algn="l" defTabSz="609555" rtl="0" eaLnBrk="1" latinLnBrk="0" hangingPunct="1">
              <a:lnSpc>
                <a:spcPts val="3333"/>
              </a:lnSpc>
              <a:spcBef>
                <a:spcPts val="0"/>
              </a:spcBef>
              <a:spcAft>
                <a:spcPts val="1600"/>
              </a:spcAft>
              <a:buClr>
                <a:schemeClr val="tx1"/>
              </a:buClr>
              <a:buSzPct val="110000"/>
              <a:buFont typeface="Wingdings" panose="05000000000000000000" pitchFamily="2" charset="2"/>
              <a:buNone/>
              <a:defRPr lang="en-US" sz="2667" b="0" kern="1200" spc="3" noProof="0" dirty="0">
                <a:solidFill>
                  <a:schemeClr val="tx1"/>
                </a:solidFill>
                <a:latin typeface="Arial" panose="020B0604020202020204" pitchFamily="34" charset="0"/>
                <a:ea typeface="+mn-ea"/>
                <a:cs typeface="+mn-cs"/>
              </a:defRPr>
            </a:lvl1pPr>
            <a:lvl2pPr marL="753477" indent="-228584">
              <a:defRPr lang="en-US" sz="1600" b="0" kern="1200" baseline="0" dirty="0" smtClean="0">
                <a:solidFill>
                  <a:schemeClr val="tx1"/>
                </a:solidFill>
                <a:latin typeface="+mn-lt"/>
                <a:ea typeface="+mn-ea"/>
                <a:cs typeface="+mn-cs"/>
              </a:defRPr>
            </a:lvl2pPr>
            <a:lvl3pPr marL="455051" indent="0">
              <a:buNone/>
              <a:defRPr sz="1600"/>
            </a:lvl3pPr>
            <a:lvl4pPr>
              <a:defRPr sz="1600"/>
            </a:lvl4pPr>
            <a:lvl5pPr marL="1750352" indent="-220117">
              <a:defRPr sz="1600"/>
            </a:lvl5pPr>
          </a:lstStyle>
          <a:p>
            <a:pPr lvl="0"/>
            <a:r>
              <a:rPr lang="en-US"/>
              <a:t>Arial 20 </a:t>
            </a:r>
            <a:r>
              <a:rPr lang="en-US" err="1"/>
              <a:t>pt</a:t>
            </a:r>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3" y="6355066"/>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0"/>
            <a:ext cx="1226588" cy="299129"/>
          </a:xfrm>
          <a:prstGeom prst="rect">
            <a:avLst/>
          </a:prstGeom>
        </p:spPr>
      </p:pic>
    </p:spTree>
    <p:extLst>
      <p:ext uri="{BB962C8B-B14F-4D97-AF65-F5344CB8AC3E}">
        <p14:creationId xmlns:p14="http://schemas.microsoft.com/office/powerpoint/2010/main" val="178654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4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2" y="736601"/>
            <a:ext cx="4979815" cy="457200"/>
          </a:xfrm>
        </p:spPr>
        <p:txBody>
          <a:bodyPr vert="horz" lIns="0" tIns="0" rIns="91440" bIns="45720" rtlCol="0" anchor="t">
            <a:noAutofit/>
          </a:bodyPr>
          <a:lstStyle>
            <a:lvl1pPr>
              <a:defRPr lang="en-US" sz="3733" dirty="0"/>
            </a:lvl1pPr>
          </a:lstStyle>
          <a:p>
            <a:pPr lvl="0"/>
            <a:r>
              <a:rPr lang="en-US"/>
              <a:t>Arial 28 pt.</a:t>
            </a:r>
            <a:br>
              <a:rPr lang="en-US"/>
            </a:br>
            <a:r>
              <a:rPr lang="en-US"/>
              <a:t>Line 2</a:t>
            </a:r>
            <a:br>
              <a:rPr lang="en-US"/>
            </a:br>
            <a:r>
              <a:rPr lang="en-US"/>
              <a:t>Line3</a:t>
            </a:r>
            <a:br>
              <a:rPr lang="en-US"/>
            </a:br>
            <a:r>
              <a:rPr lang="en-US"/>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3" y="2945092"/>
            <a:ext cx="4714129" cy="2296845"/>
          </a:xfrm>
          <a:prstGeom prst="rect">
            <a:avLst/>
          </a:prstGeom>
        </p:spPr>
        <p:txBody>
          <a:bodyPr lIns="0"/>
          <a:lstStyle>
            <a:lvl1pPr marL="0" indent="0">
              <a:lnSpc>
                <a:spcPts val="1920"/>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6508351" y="1330415"/>
            <a:ext cx="5154484" cy="4047684"/>
          </a:xfrm>
        </p:spPr>
        <p:txBody>
          <a:bodyPr anchor="b" anchorCtr="0"/>
          <a:lstStyle>
            <a:lvl1pPr marL="0" indent="0">
              <a:spcAft>
                <a:spcPts val="1600"/>
              </a:spcAft>
              <a:buNone/>
              <a:defRPr sz="1600"/>
            </a:lvl1pPr>
            <a:lvl2pPr marL="753477" indent="-228584">
              <a:defRPr lang="en-US" sz="1600" b="0" kern="1200" baseline="0" dirty="0" smtClean="0">
                <a:solidFill>
                  <a:schemeClr val="tx1"/>
                </a:solidFill>
                <a:latin typeface="+mn-lt"/>
                <a:ea typeface="+mn-ea"/>
                <a:cs typeface="+mn-cs"/>
              </a:defRPr>
            </a:lvl2pPr>
            <a:lvl3pPr marL="455051" indent="0">
              <a:buNone/>
              <a:defRPr sz="1600"/>
            </a:lvl3pPr>
            <a:lvl4pPr>
              <a:defRPr sz="1600"/>
            </a:lvl4pPr>
            <a:lvl5pPr marL="1750352" indent="-220117">
              <a:defRPr sz="16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6096000" y="720567"/>
            <a:ext cx="0" cy="4657532"/>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3" y="6355066"/>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0"/>
            <a:ext cx="1226588" cy="299129"/>
          </a:xfrm>
          <a:prstGeom prst="rect">
            <a:avLst/>
          </a:prstGeom>
        </p:spPr>
      </p:pic>
    </p:spTree>
    <p:extLst>
      <p:ext uri="{BB962C8B-B14F-4D97-AF65-F5344CB8AC3E}">
        <p14:creationId xmlns:p14="http://schemas.microsoft.com/office/powerpoint/2010/main" val="234231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2400" b="1" kern="1200" dirty="0">
                <a:solidFill>
                  <a:schemeClr val="tx1"/>
                </a:solidFill>
                <a:latin typeface="Arial" panose="020B0604020202020204" pitchFamily="34" charset="0"/>
                <a:ea typeface="+mj-ea"/>
                <a:cs typeface="Arial" charset="0"/>
              </a:defRPr>
            </a:lvl1pPr>
          </a:lstStyle>
          <a:p>
            <a:pPr lvl="0" algn="l" defTabSz="609570" rtl="0" eaLnBrk="1" latinLnBrk="0" hangingPunct="1">
              <a:lnSpc>
                <a:spcPct val="90000"/>
              </a:lnSpc>
              <a:spcBef>
                <a:spcPct val="0"/>
              </a:spcBef>
              <a:buNone/>
            </a:pPr>
            <a:r>
              <a:rPr lang="en-US"/>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558801" y="3941519"/>
            <a:ext cx="8182243" cy="1748055"/>
          </a:xfrm>
        </p:spPr>
        <p:txBody>
          <a:bodyPr vert="horz" lIns="0" tIns="45720" rIns="91440" bIns="45720" rtlCol="0" anchor="t" anchorCtr="0">
            <a:noAutofit/>
          </a:bodyPr>
          <a:lstStyle>
            <a:lvl1pPr marL="0" indent="0">
              <a:lnSpc>
                <a:spcPts val="2133"/>
              </a:lnSpc>
              <a:buNone/>
              <a:defRPr lang="en-US" sz="1600" dirty="0"/>
            </a:lvl1pPr>
          </a:lstStyle>
          <a:p>
            <a:pPr marL="228589" lvl="0" indent="-228589">
              <a:lnSpc>
                <a:spcPts val="2400"/>
              </a:lnSpc>
              <a:spcAft>
                <a:spcPts val="1600"/>
              </a:spcAft>
            </a:pPr>
            <a:r>
              <a:rPr lang="en-US"/>
              <a:t>Arial 12 </a:t>
            </a:r>
            <a:r>
              <a:rPr lang="en-US" err="1"/>
              <a:t>pt</a:t>
            </a:r>
            <a:endParaRPr lang="en-US"/>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532648" y="1443568"/>
            <a:ext cx="8208397" cy="313267"/>
          </a:xfrm>
        </p:spPr>
        <p:txBody>
          <a:bodyPr/>
          <a:lstStyle>
            <a:lvl1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1pPr>
            <a:lvl2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2pPr>
            <a:lvl3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3pPr>
            <a:lvl4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4pPr>
            <a:lvl5pPr marL="0" indent="0" algn="l" defTabSz="609570" rtl="0" eaLnBrk="1" latinLnBrk="0" hangingPunct="1">
              <a:lnSpc>
                <a:spcPct val="90000"/>
              </a:lnSpc>
              <a:spcBef>
                <a:spcPct val="0"/>
              </a:spcBef>
              <a:buNone/>
              <a:defRPr lang="en-US" sz="3733" b="1" kern="1200" dirty="0">
                <a:solidFill>
                  <a:schemeClr val="tx1"/>
                </a:solidFill>
                <a:latin typeface="Arial" charset="0"/>
                <a:ea typeface="+mj-ea"/>
                <a:cs typeface="Arial" charset="0"/>
              </a:defRPr>
            </a:lvl5pPr>
          </a:lstStyle>
          <a:p>
            <a:pPr lvl="0"/>
            <a:r>
              <a:rPr lang="en-US"/>
              <a:t>Arial 32 </a:t>
            </a:r>
            <a:r>
              <a:rPr lang="en-US" err="1"/>
              <a:t>pt</a:t>
            </a:r>
            <a:r>
              <a:rPr lang="en-US"/>
              <a: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2036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1" y="726069"/>
            <a:ext cx="2616960" cy="1958009"/>
          </a:xfrm>
        </p:spPr>
        <p:txBody>
          <a:bodyPr vert="horz" lIns="0" tIns="0" rIns="91440" bIns="45720" rtlCol="0" anchor="t">
            <a:noAutofit/>
          </a:bodyPr>
          <a:lstStyle>
            <a:lvl1pPr>
              <a:defRPr lang="en-US" sz="3200" dirty="0"/>
            </a:lvl1pPr>
          </a:lstStyle>
          <a:p>
            <a:pPr lvl="0"/>
            <a:r>
              <a:rPr lang="en-US"/>
              <a:t>Title - Title Case, Arial 24 Pt</a:t>
            </a:r>
          </a:p>
        </p:txBody>
      </p:sp>
      <p:sp>
        <p:nvSpPr>
          <p:cNvPr id="15" name="Content Placeholder 2"/>
          <p:cNvSpPr>
            <a:spLocks noGrp="1"/>
          </p:cNvSpPr>
          <p:nvPr>
            <p:ph sz="half" idx="10" hasCustomPrompt="1"/>
          </p:nvPr>
        </p:nvSpPr>
        <p:spPr>
          <a:xfrm>
            <a:off x="3796312" y="736602"/>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b="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6" name="Content Placeholder 2"/>
          <p:cNvSpPr>
            <a:spLocks noGrp="1"/>
          </p:cNvSpPr>
          <p:nvPr>
            <p:ph sz="half" idx="11" hasCustomPrompt="1"/>
          </p:nvPr>
        </p:nvSpPr>
        <p:spPr>
          <a:xfrm>
            <a:off x="3796312" y="1461619"/>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7" name="Content Placeholder 2"/>
          <p:cNvSpPr>
            <a:spLocks noGrp="1"/>
          </p:cNvSpPr>
          <p:nvPr>
            <p:ph sz="half" idx="12" hasCustomPrompt="1"/>
          </p:nvPr>
        </p:nvSpPr>
        <p:spPr>
          <a:xfrm>
            <a:off x="3796312" y="2186635"/>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8" name="Content Placeholder 2"/>
          <p:cNvSpPr>
            <a:spLocks noGrp="1"/>
          </p:cNvSpPr>
          <p:nvPr>
            <p:ph sz="half" idx="13" hasCustomPrompt="1"/>
          </p:nvPr>
        </p:nvSpPr>
        <p:spPr>
          <a:xfrm>
            <a:off x="3796312" y="2911654"/>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9" name="Content Placeholder 2"/>
          <p:cNvSpPr>
            <a:spLocks noGrp="1"/>
          </p:cNvSpPr>
          <p:nvPr>
            <p:ph sz="half" idx="14" hasCustomPrompt="1"/>
          </p:nvPr>
        </p:nvSpPr>
        <p:spPr>
          <a:xfrm>
            <a:off x="3796312" y="3636671"/>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20" name="Content Placeholder 2"/>
          <p:cNvSpPr>
            <a:spLocks noGrp="1"/>
          </p:cNvSpPr>
          <p:nvPr>
            <p:ph sz="half" idx="15" hasCustomPrompt="1"/>
          </p:nvPr>
        </p:nvSpPr>
        <p:spPr>
          <a:xfrm>
            <a:off x="3796312" y="436168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3796312" y="508670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62434408-CC2C-44BB-AE96-6E837A38CF56}"/>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163460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_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4267" dirty="0"/>
            </a:lvl1pPr>
          </a:lstStyle>
          <a:p>
            <a:pPr lvl="0"/>
            <a:r>
              <a:rPr lang="en-US"/>
              <a:t>Arial 32 pt.</a:t>
            </a:r>
            <a:br>
              <a:rPr lang="en-US"/>
            </a:br>
            <a:r>
              <a:rPr lang="en-US"/>
              <a:t>Line 2</a:t>
            </a:r>
            <a:br>
              <a:rPr lang="en-US"/>
            </a:br>
            <a:r>
              <a:rPr lang="en-US"/>
              <a:t>Line3</a:t>
            </a:r>
            <a:br>
              <a:rPr lang="en-US"/>
            </a:br>
            <a:r>
              <a:rPr lang="en-US"/>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3437182" y="3244312"/>
            <a:ext cx="8225652" cy="2133784"/>
          </a:xfrm>
        </p:spPr>
        <p:txBody>
          <a:bodyPr anchor="t" anchorCtr="0"/>
          <a:lstStyle>
            <a:lvl1pPr marL="0" indent="0" algn="l" defTabSz="609570" rtl="0" eaLnBrk="1" latinLnBrk="0" hangingPunct="1">
              <a:lnSpc>
                <a:spcPts val="3333"/>
              </a:lnSpc>
              <a:spcBef>
                <a:spcPts val="0"/>
              </a:spcBef>
              <a:spcAft>
                <a:spcPts val="1600"/>
              </a:spcAft>
              <a:buClr>
                <a:schemeClr val="tx1"/>
              </a:buClr>
              <a:buSzPct val="110000"/>
              <a:buFont typeface="Wingdings" panose="05000000000000000000" pitchFamily="2" charset="2"/>
              <a:buNone/>
              <a:defRPr lang="en-US" sz="2667" b="0" kern="1200" spc="3" noProof="0" dirty="0">
                <a:solidFill>
                  <a:schemeClr val="tx1"/>
                </a:solidFill>
                <a:latin typeface="Arial" panose="020B0604020202020204" pitchFamily="34" charset="0"/>
                <a:ea typeface="+mn-ea"/>
                <a:cs typeface="+mn-cs"/>
              </a:defRPr>
            </a:lvl1pPr>
            <a:lvl2pPr marL="753496" indent="-228589">
              <a:defRPr lang="en-US" sz="1600" b="0" kern="1200" baseline="0" dirty="0" smtClean="0">
                <a:solidFill>
                  <a:schemeClr val="tx1"/>
                </a:solidFill>
                <a:latin typeface="+mn-lt"/>
                <a:ea typeface="+mn-ea"/>
                <a:cs typeface="+mn-cs"/>
              </a:defRPr>
            </a:lvl2pPr>
            <a:lvl3pPr marL="455062" indent="0">
              <a:buNone/>
              <a:defRPr sz="1600"/>
            </a:lvl3pPr>
            <a:lvl4pPr>
              <a:defRPr sz="1600"/>
            </a:lvl4pPr>
            <a:lvl5pPr marL="1750396" indent="-220122">
              <a:defRPr sz="1600"/>
            </a:lvl5pPr>
          </a:lstStyle>
          <a:p>
            <a:pPr lvl="0"/>
            <a:r>
              <a:rPr lang="en-US"/>
              <a:t>Arial 20 </a:t>
            </a:r>
            <a:r>
              <a:rPr lang="en-US" err="1"/>
              <a:t>pt</a:t>
            </a:r>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166599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5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1" y="736601"/>
            <a:ext cx="4979815" cy="457200"/>
          </a:xfrm>
        </p:spPr>
        <p:txBody>
          <a:bodyPr vert="horz" lIns="0" tIns="0" rIns="91440" bIns="45720" rtlCol="0" anchor="t">
            <a:noAutofit/>
          </a:bodyPr>
          <a:lstStyle>
            <a:lvl1pPr>
              <a:defRPr lang="en-US" sz="3733" dirty="0"/>
            </a:lvl1pPr>
          </a:lstStyle>
          <a:p>
            <a:pPr lvl="0"/>
            <a:r>
              <a:rPr lang="en-US"/>
              <a:t>Arial 28 pt.</a:t>
            </a:r>
            <a:br>
              <a:rPr lang="en-US"/>
            </a:br>
            <a:r>
              <a:rPr lang="en-US"/>
              <a:t>Line 2</a:t>
            </a:r>
            <a:br>
              <a:rPr lang="en-US"/>
            </a:br>
            <a:r>
              <a:rPr lang="en-US"/>
              <a:t>Line3</a:t>
            </a:r>
            <a:br>
              <a:rPr lang="en-US"/>
            </a:br>
            <a:r>
              <a:rPr lang="en-US"/>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2945091"/>
            <a:ext cx="4714129" cy="2296845"/>
          </a:xfrm>
          <a:prstGeom prst="rect">
            <a:avLst/>
          </a:prstGeom>
        </p:spPr>
        <p:txBody>
          <a:bodyPr lIns="0"/>
          <a:lstStyle>
            <a:lvl1pPr marL="0" indent="0">
              <a:lnSpc>
                <a:spcPts val="1920"/>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6508351" y="1330414"/>
            <a:ext cx="5154484" cy="4047684"/>
          </a:xfrm>
        </p:spPr>
        <p:txBody>
          <a:bodyPr anchor="b" anchorCtr="0"/>
          <a:lstStyle>
            <a:lvl1pPr marL="0" indent="0">
              <a:spcAft>
                <a:spcPts val="1600"/>
              </a:spcAft>
              <a:buNone/>
              <a:defRPr sz="1600"/>
            </a:lvl1pPr>
            <a:lvl2pPr marL="753496" indent="-228589">
              <a:defRPr lang="en-US" sz="1600" b="0" kern="1200" baseline="0" dirty="0" smtClean="0">
                <a:solidFill>
                  <a:schemeClr val="tx1"/>
                </a:solidFill>
                <a:latin typeface="+mn-lt"/>
                <a:ea typeface="+mn-ea"/>
                <a:cs typeface="+mn-cs"/>
              </a:defRPr>
            </a:lvl2pPr>
            <a:lvl3pPr marL="455062" indent="0">
              <a:buNone/>
              <a:defRPr sz="1600"/>
            </a:lvl3pPr>
            <a:lvl4pPr>
              <a:defRPr sz="1600"/>
            </a:lvl4pPr>
            <a:lvl5pPr marL="1750396" indent="-220122">
              <a:defRPr sz="16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6096000" y="720566"/>
            <a:ext cx="0" cy="4657532"/>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199590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1" y="736601"/>
            <a:ext cx="4979815" cy="457200"/>
          </a:xfrm>
        </p:spPr>
        <p:txBody>
          <a:bodyPr vert="horz" lIns="0" tIns="0" rIns="91440" bIns="45720" rtlCol="0" anchor="t">
            <a:noAutofit/>
          </a:bodyPr>
          <a:lstStyle>
            <a:lvl1pPr>
              <a:defRPr lang="en-US" sz="3733" dirty="0"/>
            </a:lvl1pPr>
          </a:lstStyle>
          <a:p>
            <a:pPr lvl="0"/>
            <a:r>
              <a:rPr lang="en-US"/>
              <a:t>Arial 28 pt.</a:t>
            </a:r>
            <a:br>
              <a:rPr lang="en-US"/>
            </a:br>
            <a:r>
              <a:rPr lang="en-US"/>
              <a:t>Line 2</a:t>
            </a:r>
            <a:br>
              <a:rPr lang="en-US"/>
            </a:br>
            <a:r>
              <a:rPr lang="en-US"/>
              <a:t>Line3</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2366434"/>
            <a:ext cx="4714129" cy="3564809"/>
          </a:xfrm>
          <a:prstGeom prst="rect">
            <a:avLst/>
          </a:prstGeom>
        </p:spPr>
        <p:txBody>
          <a:bodyPr lIns="0"/>
          <a:lstStyle>
            <a:lvl1pPr marL="0" indent="0">
              <a:lnSpc>
                <a:spcPts val="2133"/>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6151034" y="736602"/>
            <a:ext cx="5511801" cy="5177367"/>
          </a:xfrm>
        </p:spPr>
        <p:txBody>
          <a:bodyPr/>
          <a:lstStyle>
            <a:lvl1pPr>
              <a:defRPr/>
            </a:lvl1pPr>
          </a:lstStyle>
          <a:p>
            <a:r>
              <a:rPr lang="en-US"/>
              <a:t>Place Image here</a:t>
            </a:r>
          </a:p>
        </p:txBody>
      </p:sp>
    </p:spTree>
    <p:extLst>
      <p:ext uri="{BB962C8B-B14F-4D97-AF65-F5344CB8AC3E}">
        <p14:creationId xmlns:p14="http://schemas.microsoft.com/office/powerpoint/2010/main" val="270029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7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11091275" cy="457200"/>
          </a:xfrm>
        </p:spPr>
        <p:txBody>
          <a:bodyPr vert="horz" lIns="0" tIns="0" rIns="91440" bIns="45720" rtlCol="0" anchor="t">
            <a:noAutofit/>
          </a:bodyPr>
          <a:lstStyle>
            <a:lvl1pPr>
              <a:defRPr lang="en-US" sz="3733" dirty="0"/>
            </a:lvl1pPr>
          </a:lstStyle>
          <a:p>
            <a:pPr lvl="0"/>
            <a:r>
              <a:rPr lang="en-US"/>
              <a:t>Arial 28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1" y="1260616"/>
            <a:ext cx="11104084" cy="815321"/>
          </a:xfrm>
          <a:prstGeom prst="rect">
            <a:avLst/>
          </a:prstGeom>
        </p:spPr>
        <p:txBody>
          <a:bodyPr lIns="0"/>
          <a:lstStyle>
            <a:lvl1pPr marL="0" indent="0">
              <a:lnSpc>
                <a:spcPts val="2133"/>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558802" y="2817341"/>
            <a:ext cx="5371071" cy="3130379"/>
          </a:xfrm>
        </p:spPr>
        <p:txBody>
          <a:bodyPr/>
          <a:lstStyle>
            <a:lvl1pPr>
              <a:defRPr/>
            </a:lvl1pPr>
          </a:lstStyle>
          <a:p>
            <a:r>
              <a:rPr lang="en-US"/>
              <a:t>Place Image here</a:t>
            </a:r>
          </a:p>
        </p:txBody>
      </p:sp>
      <p:sp>
        <p:nvSpPr>
          <p:cNvPr id="8" name="Picture Placeholder 6">
            <a:extLst>
              <a:ext uri="{FF2B5EF4-FFF2-40B4-BE49-F238E27FC236}">
                <a16:creationId xmlns:a16="http://schemas.microsoft.com/office/drawing/2014/main" id="{BB2F037D-F7DC-4969-8BE1-4D51AE3B5484}"/>
              </a:ext>
            </a:extLst>
          </p:cNvPr>
          <p:cNvSpPr>
            <a:spLocks noGrp="1"/>
          </p:cNvSpPr>
          <p:nvPr>
            <p:ph type="pic" sz="quarter" idx="13" hasCustomPrompt="1"/>
          </p:nvPr>
        </p:nvSpPr>
        <p:spPr>
          <a:xfrm>
            <a:off x="6160530" y="2817341"/>
            <a:ext cx="5371071" cy="3130379"/>
          </a:xfrm>
        </p:spPr>
        <p:txBody>
          <a:bodyPr/>
          <a:lstStyle>
            <a:lvl1pPr>
              <a:defRPr/>
            </a:lvl1pPr>
          </a:lstStyle>
          <a:p>
            <a:r>
              <a:rPr lang="en-US"/>
              <a:t>Place Image here</a:t>
            </a:r>
          </a:p>
        </p:txBody>
      </p:sp>
      <p:sp>
        <p:nvSpPr>
          <p:cNvPr id="6" name="Table Placeholder 5">
            <a:extLst>
              <a:ext uri="{FF2B5EF4-FFF2-40B4-BE49-F238E27FC236}">
                <a16:creationId xmlns:a16="http://schemas.microsoft.com/office/drawing/2014/main" id="{F03ACF95-19AA-4642-A427-828D17C3A524}"/>
              </a:ext>
            </a:extLst>
          </p:cNvPr>
          <p:cNvSpPr>
            <a:spLocks noGrp="1"/>
          </p:cNvSpPr>
          <p:nvPr>
            <p:ph type="tbl" sz="quarter" idx="14"/>
          </p:nvPr>
        </p:nvSpPr>
        <p:spPr>
          <a:xfrm>
            <a:off x="558802" y="2274045"/>
            <a:ext cx="5340351" cy="345016"/>
          </a:xfrm>
        </p:spPr>
        <p:txBody>
          <a:bodyPr/>
          <a:lstStyle>
            <a:lvl1pPr>
              <a:defRPr sz="1333" b="1">
                <a:solidFill>
                  <a:schemeClr val="tx1"/>
                </a:solidFill>
              </a:defRPr>
            </a:lvl1pPr>
          </a:lstStyle>
          <a:p>
            <a:r>
              <a:rPr lang="en-US"/>
              <a:t>Click icon to add table</a:t>
            </a:r>
          </a:p>
        </p:txBody>
      </p:sp>
      <p:sp>
        <p:nvSpPr>
          <p:cNvPr id="11" name="Table Placeholder 5">
            <a:extLst>
              <a:ext uri="{FF2B5EF4-FFF2-40B4-BE49-F238E27FC236}">
                <a16:creationId xmlns:a16="http://schemas.microsoft.com/office/drawing/2014/main" id="{7CA18CE0-B33A-4A8D-86C1-4B496BD0C1E0}"/>
              </a:ext>
            </a:extLst>
          </p:cNvPr>
          <p:cNvSpPr>
            <a:spLocks noGrp="1"/>
          </p:cNvSpPr>
          <p:nvPr>
            <p:ph type="tbl" sz="quarter" idx="15"/>
          </p:nvPr>
        </p:nvSpPr>
        <p:spPr>
          <a:xfrm>
            <a:off x="6158298" y="2274045"/>
            <a:ext cx="5340351" cy="345016"/>
          </a:xfrm>
        </p:spPr>
        <p:txBody>
          <a:bodyPr/>
          <a:lstStyle>
            <a:lvl1pPr>
              <a:defRPr sz="1333" b="1">
                <a:solidFill>
                  <a:schemeClr val="tx1"/>
                </a:solidFill>
              </a:defRPr>
            </a:lvl1pPr>
          </a:lstStyle>
          <a:p>
            <a:r>
              <a:rPr lang="en-US"/>
              <a:t>Click icon to add table</a:t>
            </a:r>
          </a:p>
        </p:txBody>
      </p:sp>
    </p:spTree>
    <p:extLst>
      <p:ext uri="{BB962C8B-B14F-4D97-AF65-F5344CB8AC3E}">
        <p14:creationId xmlns:p14="http://schemas.microsoft.com/office/powerpoint/2010/main" val="3211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2400" b="1" kern="1200" dirty="0">
                <a:solidFill>
                  <a:schemeClr val="tx1"/>
                </a:solidFill>
                <a:latin typeface="Arial" panose="020B0604020202020204" pitchFamily="34" charset="0"/>
                <a:ea typeface="+mj-ea"/>
                <a:cs typeface="Arial" charset="0"/>
              </a:defRPr>
            </a:lvl1pPr>
          </a:lstStyle>
          <a:p>
            <a:pPr lvl="0" algn="l" defTabSz="609555" rtl="0" eaLnBrk="1" latinLnBrk="0" hangingPunct="1">
              <a:lnSpc>
                <a:spcPct val="90000"/>
              </a:lnSpc>
              <a:spcBef>
                <a:spcPct val="0"/>
              </a:spcBef>
              <a:buNone/>
            </a:pPr>
            <a:r>
              <a:rPr lang="en-US"/>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558801" y="3941521"/>
            <a:ext cx="8182243" cy="1748055"/>
          </a:xfrm>
        </p:spPr>
        <p:txBody>
          <a:bodyPr vert="horz" lIns="0" tIns="45720" rIns="91440" bIns="45720" rtlCol="0" anchor="t" anchorCtr="0">
            <a:noAutofit/>
          </a:bodyPr>
          <a:lstStyle>
            <a:lvl1pPr marL="0" indent="0">
              <a:lnSpc>
                <a:spcPts val="2133"/>
              </a:lnSpc>
              <a:buNone/>
              <a:defRPr lang="en-US" sz="1600" dirty="0"/>
            </a:lvl1pPr>
          </a:lstStyle>
          <a:p>
            <a:pPr marL="228584" lvl="0" indent="-228584">
              <a:lnSpc>
                <a:spcPts val="2400"/>
              </a:lnSpc>
              <a:spcAft>
                <a:spcPts val="1600"/>
              </a:spcAft>
            </a:pPr>
            <a:r>
              <a:rPr lang="en-US"/>
              <a:t>Arial 12 </a:t>
            </a:r>
            <a:r>
              <a:rPr lang="en-US" err="1"/>
              <a:t>pt</a:t>
            </a:r>
            <a:endParaRPr lang="en-US"/>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532648" y="1443569"/>
            <a:ext cx="8208397" cy="313267"/>
          </a:xfrm>
        </p:spPr>
        <p:txBody>
          <a:bodyPr/>
          <a:lstStyle>
            <a:lvl1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1pPr>
            <a:lvl2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2pPr>
            <a:lvl3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3pPr>
            <a:lvl4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4pPr>
            <a:lvl5pPr marL="0" indent="0" algn="l" defTabSz="609555" rtl="0" eaLnBrk="1" latinLnBrk="0" hangingPunct="1">
              <a:lnSpc>
                <a:spcPct val="90000"/>
              </a:lnSpc>
              <a:spcBef>
                <a:spcPct val="0"/>
              </a:spcBef>
              <a:buNone/>
              <a:defRPr lang="en-US" sz="3733" b="1" kern="1200" dirty="0">
                <a:solidFill>
                  <a:schemeClr val="tx1"/>
                </a:solidFill>
                <a:latin typeface="Arial" charset="0"/>
                <a:ea typeface="+mj-ea"/>
                <a:cs typeface="Arial" charset="0"/>
              </a:defRPr>
            </a:lvl5pPr>
          </a:lstStyle>
          <a:p>
            <a:pPr lvl="0"/>
            <a:r>
              <a:rPr lang="en-US"/>
              <a:t>Arial 32 </a:t>
            </a:r>
            <a:r>
              <a:rPr lang="en-US" err="1"/>
              <a:t>pt</a:t>
            </a:r>
            <a:r>
              <a:rPr lang="en-US"/>
              <a: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9984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2400" b="1" kern="1200" dirty="0">
                <a:solidFill>
                  <a:schemeClr val="tx1"/>
                </a:solidFill>
                <a:latin typeface="Arial" panose="020B0604020202020204" pitchFamily="34" charset="0"/>
                <a:ea typeface="+mj-ea"/>
                <a:cs typeface="Arial" charset="0"/>
              </a:defRPr>
            </a:lvl1pPr>
          </a:lstStyle>
          <a:p>
            <a:pPr lvl="0" algn="l" defTabSz="609570" rtl="0" eaLnBrk="1" latinLnBrk="0" hangingPunct="1">
              <a:lnSpc>
                <a:spcPct val="90000"/>
              </a:lnSpc>
              <a:spcBef>
                <a:spcPct val="0"/>
              </a:spcBef>
              <a:buNone/>
            </a:pPr>
            <a:r>
              <a:rPr lang="en-US"/>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558801" y="3941519"/>
            <a:ext cx="8182243" cy="1748055"/>
          </a:xfrm>
        </p:spPr>
        <p:txBody>
          <a:bodyPr vert="horz" lIns="0" tIns="45720" rIns="91440" bIns="45720" rtlCol="0" anchor="t" anchorCtr="0">
            <a:noAutofit/>
          </a:bodyPr>
          <a:lstStyle>
            <a:lvl1pPr marL="0" indent="0">
              <a:lnSpc>
                <a:spcPts val="2133"/>
              </a:lnSpc>
              <a:buNone/>
              <a:defRPr lang="en-US" sz="1600" dirty="0"/>
            </a:lvl1pPr>
          </a:lstStyle>
          <a:p>
            <a:pPr marL="228589" lvl="0" indent="-228589">
              <a:lnSpc>
                <a:spcPts val="2400"/>
              </a:lnSpc>
              <a:spcAft>
                <a:spcPts val="1600"/>
              </a:spcAft>
            </a:pPr>
            <a:r>
              <a:rPr lang="en-US"/>
              <a:t>Arial 12 </a:t>
            </a:r>
            <a:r>
              <a:rPr lang="en-US" err="1"/>
              <a:t>pt</a:t>
            </a:r>
            <a:endParaRPr lang="en-US"/>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532648" y="1443568"/>
            <a:ext cx="8208397" cy="313267"/>
          </a:xfrm>
        </p:spPr>
        <p:txBody>
          <a:bodyPr/>
          <a:lstStyle>
            <a:lvl1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1pPr>
            <a:lvl2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2pPr>
            <a:lvl3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3pPr>
            <a:lvl4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4pPr>
            <a:lvl5pPr marL="0" indent="0" algn="l" defTabSz="609570" rtl="0" eaLnBrk="1" latinLnBrk="0" hangingPunct="1">
              <a:lnSpc>
                <a:spcPct val="90000"/>
              </a:lnSpc>
              <a:spcBef>
                <a:spcPct val="0"/>
              </a:spcBef>
              <a:buNone/>
              <a:defRPr lang="en-US" sz="3733" b="1" kern="1200" dirty="0">
                <a:solidFill>
                  <a:schemeClr val="tx1"/>
                </a:solidFill>
                <a:latin typeface="Arial" charset="0"/>
                <a:ea typeface="+mj-ea"/>
                <a:cs typeface="Arial" charset="0"/>
              </a:defRPr>
            </a:lvl5pPr>
          </a:lstStyle>
          <a:p>
            <a:pPr lvl="0"/>
            <a:r>
              <a:rPr lang="en-US"/>
              <a:t>Arial 32 </a:t>
            </a:r>
            <a:r>
              <a:rPr lang="en-US" err="1"/>
              <a:t>pt</a:t>
            </a:r>
            <a:r>
              <a:rPr lang="en-US"/>
              <a: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8465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1"/>
            <a:ext cx="3295621" cy="457200"/>
          </a:xfrm>
        </p:spPr>
        <p:txBody>
          <a:bodyPr vert="horz" lIns="0" tIns="0" rIns="91440" bIns="45720" rtlCol="0" anchor="t">
            <a:noAutofit/>
          </a:bodyPr>
          <a:lstStyle>
            <a:lvl1pPr>
              <a:defRPr lang="en-US" sz="3200" dirty="0"/>
            </a:lvl1pPr>
          </a:lstStyle>
          <a:p>
            <a:pPr lvl="0"/>
            <a:r>
              <a:rPr lang="en-US"/>
              <a:t>Title Case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1456567"/>
            <a:ext cx="3304185" cy="4127264"/>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78091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2"/>
            <a:ext cx="3295621" cy="692793"/>
          </a:xfrm>
        </p:spPr>
        <p:txBody>
          <a:bodyPr vert="horz" lIns="0" tIns="0" rIns="91440" bIns="45720" rtlCol="0" anchor="t">
            <a:noAutofit/>
          </a:bodyPr>
          <a:lstStyle>
            <a:lvl1pPr>
              <a:defRPr lang="en-US" sz="3200" dirty="0"/>
            </a:lvl1pPr>
          </a:lstStyle>
          <a:p>
            <a:pPr lvl="0"/>
            <a:r>
              <a:rPr lang="en-US"/>
              <a:t>Title Case, </a:t>
            </a:r>
            <a:br>
              <a:rPr lang="en-US"/>
            </a:br>
            <a:r>
              <a:rPr lang="en-US"/>
              <a:t>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1905002"/>
            <a:ext cx="3304185" cy="3654927"/>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84687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2"/>
            <a:ext cx="3295621" cy="692793"/>
          </a:xfrm>
        </p:spPr>
        <p:txBody>
          <a:bodyPr vert="horz" lIns="0" tIns="0" rIns="91440" bIns="45720" rtlCol="0" anchor="t">
            <a:noAutofit/>
          </a:bodyPr>
          <a:lstStyle>
            <a:lvl1pPr>
              <a:defRPr lang="en-US" sz="3200" dirty="0"/>
            </a:lvl1pPr>
          </a:lstStyle>
          <a:p>
            <a:pPr lvl="0"/>
            <a:r>
              <a:rPr lang="en-US"/>
              <a:t>Title Case, </a:t>
            </a:r>
            <a:br>
              <a:rPr lang="en-US"/>
            </a:br>
            <a:r>
              <a:rPr lang="en-US"/>
              <a:t>Arial 24 Pt</a:t>
            </a:r>
            <a:br>
              <a:rPr lang="en-US"/>
            </a:br>
            <a:r>
              <a:rPr lang="en-US"/>
              <a:t>Third Line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2276223"/>
            <a:ext cx="3304185" cy="3090984"/>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17020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1"/>
            <a:ext cx="3295621" cy="457200"/>
          </a:xfrm>
        </p:spPr>
        <p:txBody>
          <a:bodyPr vert="horz" lIns="0" tIns="0" rIns="91440" bIns="45720" rtlCol="0" anchor="t">
            <a:noAutofit/>
          </a:bodyPr>
          <a:lstStyle>
            <a:lvl1pPr>
              <a:defRPr lang="en-US" sz="3200" dirty="0"/>
            </a:lvl1pPr>
          </a:lstStyle>
          <a:p>
            <a:pPr lvl="0"/>
            <a:r>
              <a:rPr lang="en-US"/>
              <a:t>Title Case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1456567"/>
            <a:ext cx="3304185" cy="4127264"/>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83375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8"/>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571559" y="1601431"/>
            <a:ext cx="5154484" cy="4410452"/>
          </a:xfrm>
        </p:spPr>
        <p:txBody>
          <a:bodyPr/>
          <a:lstStyle>
            <a:lvl1pPr marL="311127" indent="-311127">
              <a:spcAft>
                <a:spcPts val="1600"/>
              </a:spcAft>
              <a:tabLst/>
              <a:defRPr sz="1867"/>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6151036" y="1601431"/>
            <a:ext cx="5385665" cy="4410452"/>
          </a:xfrm>
        </p:spPr>
        <p:txBody>
          <a:bodyPr/>
          <a:lstStyle>
            <a:lvl1pPr marL="311127" indent="-311127">
              <a:spcAft>
                <a:spcPts val="1600"/>
              </a:spcAft>
              <a:defRPr sz="1867"/>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6927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548640" y="736603"/>
            <a:ext cx="109728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12" name="Content Placeholder 5"/>
          <p:cNvSpPr>
            <a:spLocks noGrp="1"/>
          </p:cNvSpPr>
          <p:nvPr>
            <p:ph sz="quarter" idx="11" hasCustomPrompt="1"/>
          </p:nvPr>
        </p:nvSpPr>
        <p:spPr>
          <a:xfrm>
            <a:off x="553503" y="1196483"/>
            <a:ext cx="10966028" cy="258597"/>
          </a:xfrm>
        </p:spPr>
        <p:txBody>
          <a:bodyPr vert="horz" wrap="square" lIns="0" tIns="0" rIns="91440" bIns="0" rtlCol="0" anchor="t">
            <a:spAutoFit/>
          </a:bodyPr>
          <a:lstStyle>
            <a:lvl1pPr>
              <a:defRPr lang="en-US" sz="1867" dirty="0">
                <a:ea typeface="+mj-ea"/>
                <a:cs typeface="+mj-cs"/>
              </a:defRPr>
            </a:lvl1pPr>
          </a:lstStyle>
          <a:p>
            <a:pPr marL="0" lvl="0" indent="0">
              <a:lnSpc>
                <a:spcPct val="90000"/>
              </a:lnSpc>
              <a:spcBef>
                <a:spcPct val="0"/>
              </a:spcBef>
              <a:buNone/>
            </a:pPr>
            <a:r>
              <a:rPr lang="en-US"/>
              <a:t>Subtitle | 14 Pt | Max 2 Lines | Max Character: 100 </a:t>
            </a:r>
          </a:p>
        </p:txBody>
      </p:sp>
      <p:sp>
        <p:nvSpPr>
          <p:cNvPr id="10"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571559" y="1905003"/>
            <a:ext cx="5154484" cy="3594372"/>
          </a:xfrm>
        </p:spPr>
        <p:txBody>
          <a:bodyPr/>
          <a:lstStyle>
            <a:lvl1pPr marL="311127" indent="-311127">
              <a:tabLst/>
              <a:defRPr/>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6151036" y="1944612"/>
            <a:ext cx="5385665" cy="3554760"/>
          </a:xfrm>
        </p:spPr>
        <p:txBody>
          <a:bodyPr/>
          <a:lstStyle>
            <a:lvl1pPr marL="311127" indent="-311127">
              <a:defRPr/>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5073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3"/>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4343009" y="1601431"/>
            <a:ext cx="3419233" cy="4410452"/>
          </a:xfrm>
        </p:spPr>
        <p:txBody>
          <a:bodyPr/>
          <a:lstStyle>
            <a:lvl1pPr marL="0" indent="0">
              <a:buNone/>
              <a:tabLst/>
              <a:defRPr sz="1600"/>
            </a:lvl1pPr>
            <a:lvl2pPr marL="753477" indent="-228584">
              <a:defRPr lang="en-US" sz="1600" b="0" kern="1200" baseline="0" dirty="0" smtClean="0">
                <a:solidFill>
                  <a:schemeClr val="tx1"/>
                </a:solidFill>
                <a:latin typeface="+mn-lt"/>
                <a:ea typeface="+mn-ea"/>
                <a:cs typeface="+mn-cs"/>
              </a:defRPr>
            </a:lvl2pPr>
            <a:lvl3pPr marL="529127" indent="-218001">
              <a:defRPr sz="1333"/>
            </a:lvl3pPr>
            <a:lvl4pPr>
              <a:defRPr sz="1333"/>
            </a:lvl4pPr>
            <a:lvl5pPr marL="1750352" indent="-220117">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7977719" y="1601431"/>
            <a:ext cx="3664344" cy="4410452"/>
          </a:xfrm>
        </p:spPr>
        <p:txBody>
          <a:bodyPr/>
          <a:lstStyle>
            <a:lvl1pPr marL="0" indent="0">
              <a:buNone/>
              <a:tabLst/>
              <a:defRPr sz="1600"/>
            </a:lvl1pPr>
            <a:lvl2pPr marL="753477" indent="-228584">
              <a:defRPr lang="en-US" sz="1600" b="0" kern="1200" baseline="0" dirty="0" smtClean="0">
                <a:solidFill>
                  <a:schemeClr val="tx1"/>
                </a:solidFill>
                <a:latin typeface="+mn-lt"/>
                <a:ea typeface="+mn-ea"/>
                <a:cs typeface="+mn-cs"/>
              </a:defRPr>
            </a:lvl2pPr>
            <a:lvl3pPr marL="539709" indent="-228584">
              <a:defRPr lang="en-US" sz="1333" b="0" kern="1200" baseline="0" dirty="0" smtClean="0">
                <a:solidFill>
                  <a:schemeClr val="tx1"/>
                </a:solidFill>
                <a:latin typeface="Arial" panose="020B0604020202020204" pitchFamily="34" charset="0"/>
                <a:ea typeface="+mn-ea"/>
                <a:cs typeface="+mn-cs"/>
              </a:defRPr>
            </a:lvl3pPr>
            <a:lvl4pPr>
              <a:defRPr sz="1333"/>
            </a:lvl4pPr>
            <a:lvl5pPr marL="1750352" indent="-220117">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3032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7"/>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571559" y="1601431"/>
            <a:ext cx="5154484" cy="4410452"/>
          </a:xfrm>
        </p:spPr>
        <p:txBody>
          <a:bodyPr/>
          <a:lstStyle>
            <a:lvl1pPr marL="311135" indent="-311135">
              <a:spcAft>
                <a:spcPts val="1600"/>
              </a:spcAft>
              <a:tabLst/>
              <a:defRPr sz="1867"/>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6151034" y="1601431"/>
            <a:ext cx="5385665" cy="4410452"/>
          </a:xfrm>
        </p:spPr>
        <p:txBody>
          <a:bodyPr/>
          <a:lstStyle>
            <a:lvl1pPr marL="311135" indent="-311135">
              <a:spcAft>
                <a:spcPts val="1600"/>
              </a:spcAft>
              <a:defRPr sz="1867"/>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434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548640" y="736602"/>
            <a:ext cx="109728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12" name="Content Placeholder 5"/>
          <p:cNvSpPr>
            <a:spLocks noGrp="1"/>
          </p:cNvSpPr>
          <p:nvPr>
            <p:ph sz="quarter" idx="11" hasCustomPrompt="1"/>
          </p:nvPr>
        </p:nvSpPr>
        <p:spPr>
          <a:xfrm>
            <a:off x="553503" y="1196482"/>
            <a:ext cx="10966028" cy="258597"/>
          </a:xfrm>
        </p:spPr>
        <p:txBody>
          <a:bodyPr vert="horz" lIns="0" tIns="0" rIns="91440" bIns="0" rtlCol="0" anchor="t">
            <a:spAutoFit/>
          </a:bodyPr>
          <a:lstStyle>
            <a:lvl1pPr>
              <a:defRPr lang="en-US" sz="1867" dirty="0">
                <a:ea typeface="+mj-ea"/>
                <a:cs typeface="+mj-cs"/>
              </a:defRPr>
            </a:lvl1pPr>
          </a:lstStyle>
          <a:p>
            <a:pPr marL="0" lvl="0" indent="0">
              <a:lnSpc>
                <a:spcPct val="90000"/>
              </a:lnSpc>
              <a:spcBef>
                <a:spcPct val="0"/>
              </a:spcBef>
              <a:buNone/>
            </a:pPr>
            <a:r>
              <a:rPr lang="en-US"/>
              <a:t>Subtitle | 14 Pt | Max 2 Lines | Max Character: 100 </a:t>
            </a:r>
          </a:p>
        </p:txBody>
      </p:sp>
      <p:sp>
        <p:nvSpPr>
          <p:cNvPr id="10"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571559" y="1905002"/>
            <a:ext cx="5154484" cy="3594372"/>
          </a:xfrm>
        </p:spPr>
        <p:txBody>
          <a:bodyPr/>
          <a:lstStyle>
            <a:lvl1pPr marL="311135" indent="-311135">
              <a:tabLst/>
              <a:defRPr/>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6151034" y="1944612"/>
            <a:ext cx="5385665" cy="3554760"/>
          </a:xfrm>
        </p:spPr>
        <p:txBody>
          <a:bodyPr/>
          <a:lstStyle>
            <a:lvl1pPr marL="311135" indent="-311135">
              <a:defRPr/>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928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4343008" y="1601431"/>
            <a:ext cx="3419233" cy="4410452"/>
          </a:xfrm>
        </p:spPr>
        <p:txBody>
          <a:bodyPr/>
          <a:lstStyle>
            <a:lvl1pPr marL="0" indent="0">
              <a:buNone/>
              <a:tabLst/>
              <a:defRPr sz="1600"/>
            </a:lvl1pPr>
            <a:lvl2pPr marL="753496" indent="-228589">
              <a:defRPr lang="en-US" sz="1600" b="0" kern="1200" baseline="0" dirty="0" smtClean="0">
                <a:solidFill>
                  <a:schemeClr val="tx1"/>
                </a:solidFill>
                <a:latin typeface="+mn-lt"/>
                <a:ea typeface="+mn-ea"/>
                <a:cs typeface="+mn-cs"/>
              </a:defRPr>
            </a:lvl2pPr>
            <a:lvl3pPr marL="529140" indent="-218007">
              <a:defRPr sz="1333"/>
            </a:lvl3pPr>
            <a:lvl4pPr>
              <a:defRPr sz="1333"/>
            </a:lvl4pPr>
            <a:lvl5pPr marL="1750396" indent="-220122">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7977719" y="1601431"/>
            <a:ext cx="3664344" cy="4410452"/>
          </a:xfrm>
        </p:spPr>
        <p:txBody>
          <a:bodyPr/>
          <a:lstStyle>
            <a:lvl1pPr marL="0" indent="0">
              <a:buNone/>
              <a:tabLst/>
              <a:defRPr sz="1600"/>
            </a:lvl1pPr>
            <a:lvl2pPr marL="753496" indent="-228589">
              <a:defRPr lang="en-US" sz="1600" b="0" kern="1200" baseline="0" dirty="0" smtClean="0">
                <a:solidFill>
                  <a:schemeClr val="tx1"/>
                </a:solidFill>
                <a:latin typeface="+mn-lt"/>
                <a:ea typeface="+mn-ea"/>
                <a:cs typeface="+mn-cs"/>
              </a:defRPr>
            </a:lvl2pPr>
            <a:lvl3pPr marL="539723" indent="-228589">
              <a:defRPr lang="en-US" sz="1333" b="0" kern="1200" baseline="0" dirty="0" smtClean="0">
                <a:solidFill>
                  <a:schemeClr val="tx1"/>
                </a:solidFill>
                <a:latin typeface="Arial" panose="020B0604020202020204" pitchFamily="34" charset="0"/>
                <a:ea typeface="+mn-ea"/>
                <a:cs typeface="+mn-cs"/>
              </a:defRPr>
            </a:lvl3pPr>
            <a:lvl4pPr>
              <a:defRPr sz="1333"/>
            </a:lvl4pPr>
            <a:lvl5pPr marL="1750396" indent="-220122">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49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555440" y="1595052"/>
            <a:ext cx="11107395" cy="3900633"/>
          </a:xfrm>
        </p:spPr>
        <p:txBody>
          <a:bodyPr/>
          <a:lstStyle/>
          <a:p>
            <a:r>
              <a:rPr lang="en-US"/>
              <a:t>Click icon to add table</a:t>
            </a:r>
          </a:p>
        </p:txBody>
      </p:sp>
    </p:spTree>
    <p:extLst>
      <p:ext uri="{BB962C8B-B14F-4D97-AF65-F5344CB8AC3E}">
        <p14:creationId xmlns:p14="http://schemas.microsoft.com/office/powerpoint/2010/main" val="216176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8"/>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558804" y="1544778"/>
            <a:ext cx="11104033" cy="4516967"/>
          </a:xfrm>
        </p:spPr>
        <p:txBody>
          <a:bodyPr/>
          <a:lstStyle>
            <a:lvl1pPr marL="0" indent="0" algn="l" defTabSz="609555" rtl="0" eaLnBrk="1" latinLnBrk="0" hangingPunct="1">
              <a:lnSpc>
                <a:spcPts val="2400"/>
              </a:lnSpc>
              <a:spcBef>
                <a:spcPts val="0"/>
              </a:spcBef>
              <a:spcAft>
                <a:spcPts val="1600"/>
              </a:spcAft>
              <a:buClr>
                <a:schemeClr val="tx1"/>
              </a:buClr>
              <a:buSzPct val="110000"/>
              <a:buFont typeface="Wingdings" panose="05000000000000000000" pitchFamily="2" charset="2"/>
              <a:buNone/>
              <a:defRPr lang="en-US" sz="1867" b="0" kern="1200" spc="3"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680507" indent="-230701">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3708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6704" y="736603"/>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800" y="1601432"/>
            <a:ext cx="11125096" cy="4491453"/>
          </a:xfrm>
          <a:prstGeom prst="rect">
            <a:avLst/>
          </a:prstGeom>
        </p:spPr>
        <p:txBody>
          <a:bodyPr lIns="0"/>
          <a:lstStyle>
            <a:lvl1pPr marL="228584" indent="-228584">
              <a:lnSpc>
                <a:spcPts val="2133"/>
              </a:lnSpc>
              <a:spcAft>
                <a:spcPts val="1600"/>
              </a:spcAft>
              <a:buFont typeface="Arial" panose="020B0604020202020204" pitchFamily="34" charset="0"/>
              <a:buChar char="•"/>
              <a:defRPr lang="en-US" sz="1867" b="0" kern="1200" spc="3" noProof="0" dirty="0">
                <a:solidFill>
                  <a:schemeClr val="tx1"/>
                </a:solidFill>
                <a:latin typeface="Arial" panose="020B0604020202020204" pitchFamily="34" charset="0"/>
                <a:ea typeface="+mn-ea"/>
                <a:cs typeface="+mn-cs"/>
              </a:defRPr>
            </a:lvl1pPr>
            <a:lvl2pPr marL="759828" indent="-234933">
              <a:lnSpc>
                <a:spcPts val="1920"/>
              </a:lnSpc>
              <a:buNone/>
              <a:defRPr lang="en-US" sz="1600" b="0" kern="1200" baseline="0" dirty="0" smtClean="0">
                <a:solidFill>
                  <a:schemeClr val="tx1"/>
                </a:solidFill>
                <a:latin typeface="Arial" panose="020B0604020202020204" pitchFamily="34" charset="0"/>
                <a:ea typeface="+mn-ea"/>
                <a:cs typeface="+mn-cs"/>
              </a:defRPr>
            </a:lvl2pPr>
            <a:lvl3pPr marL="0" indent="0">
              <a:lnSpc>
                <a:spcPts val="1920"/>
              </a:lnSpc>
              <a:buNone/>
              <a:defRPr lang="en-US" sz="1600" b="0" kern="1200" baseline="0" dirty="0" smtClean="0">
                <a:solidFill>
                  <a:schemeClr val="tx1"/>
                </a:solidFill>
                <a:latin typeface="Arial" panose="020B0604020202020204" pitchFamily="34" charset="0"/>
                <a:ea typeface="+mn-ea"/>
                <a:cs typeface="+mn-cs"/>
              </a:defRPr>
            </a:lvl3pPr>
            <a:lvl4pPr marL="0" indent="0">
              <a:lnSpc>
                <a:spcPts val="1920"/>
              </a:lnSpc>
              <a:buNone/>
              <a:defRPr lang="en-US" sz="1600" b="0" kern="1200" dirty="0" smtClean="0">
                <a:solidFill>
                  <a:schemeClr val="tx1"/>
                </a:solidFill>
                <a:latin typeface="Arial" panose="020B0604020202020204" pitchFamily="34" charset="0"/>
                <a:ea typeface="+mn-ea"/>
                <a:cs typeface="+mn-cs"/>
              </a:defRPr>
            </a:lvl4pPr>
            <a:lvl5pPr marL="0" indent="0">
              <a:lnSpc>
                <a:spcPts val="1920"/>
              </a:lnSpc>
              <a:buNone/>
              <a:defRPr lang="en-US" sz="1600" b="0" kern="1200" baseline="0" dirty="0">
                <a:solidFill>
                  <a:schemeClr val="tx1"/>
                </a:solidFill>
                <a:latin typeface="Arial" panose="020B0604020202020204" pitchFamily="34" charset="0"/>
                <a:ea typeface="+mn-ea"/>
                <a:cs typeface="+mn-cs"/>
              </a:defRPr>
            </a:lvl5pPr>
          </a:lstStyle>
          <a:p>
            <a:pPr marL="311127" lvl="0"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27" lvl="1"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27" lvl="2"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27" lvl="3"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a:p>
            <a:pPr marL="311127" lvl="4"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Fifth level</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48139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36601"/>
            <a:ext cx="10972800" cy="663883"/>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7" name="Content Placeholder 2"/>
          <p:cNvSpPr>
            <a:spLocks noGrp="1"/>
          </p:cNvSpPr>
          <p:nvPr>
            <p:ph sz="half" idx="1" hasCustomPrompt="1"/>
          </p:nvPr>
        </p:nvSpPr>
        <p:spPr>
          <a:xfrm>
            <a:off x="564957" y="1905004"/>
            <a:ext cx="10966643" cy="4302041"/>
          </a:xfrm>
          <a:prstGeom prst="rect">
            <a:avLst/>
          </a:prstGeom>
        </p:spPr>
        <p:txBody>
          <a:bodyPr lIns="0"/>
          <a:lstStyle>
            <a:lvl1pPr marL="457167" indent="-457167">
              <a:lnSpc>
                <a:spcPts val="3840"/>
              </a:lnSpc>
              <a:spcBef>
                <a:spcPts val="800"/>
              </a:spcBef>
              <a:spcAft>
                <a:spcPts val="800"/>
              </a:spcAft>
              <a:defRPr lang="en-US" sz="1867" b="0" kern="1200" spc="3" noProof="0" dirty="0">
                <a:solidFill>
                  <a:schemeClr val="tx1"/>
                </a:solidFill>
                <a:latin typeface="Arial" panose="020B0604020202020204" pitchFamily="34" charset="0"/>
                <a:ea typeface="+mn-ea"/>
                <a:cs typeface="+mn-cs"/>
              </a:defRPr>
            </a:lvl1pPr>
            <a:lvl2pPr>
              <a:defRPr sz="1600" b="0">
                <a:solidFill>
                  <a:schemeClr val="tx1"/>
                </a:solidFill>
                <a:latin typeface="Arial" panose="020B0604020202020204" pitchFamily="34" charset="0"/>
              </a:defRPr>
            </a:lvl2pPr>
            <a:lvl3pPr>
              <a:defRPr sz="1600" b="0">
                <a:solidFill>
                  <a:schemeClr val="tx1"/>
                </a:solidFill>
              </a:defRPr>
            </a:lvl3pPr>
            <a:lvl4pPr>
              <a:defRPr sz="1600" b="0">
                <a:solidFill>
                  <a:schemeClr val="tx1"/>
                </a:solidFill>
              </a:defRPr>
            </a:lvl4pPr>
            <a:lvl5pPr>
              <a:defRPr sz="1600" b="0">
                <a:solidFill>
                  <a:schemeClr val="tx1"/>
                </a:solidFill>
              </a:defRPr>
            </a:lvl5pPr>
            <a:lvl6pPr>
              <a:defRPr sz="2400"/>
            </a:lvl6pPr>
            <a:lvl7pPr>
              <a:defRPr sz="2400"/>
            </a:lvl7pPr>
            <a:lvl8pPr>
              <a:defRPr sz="2400"/>
            </a:lvl8pPr>
            <a:lvl9pPr>
              <a:defRPr sz="2400"/>
            </a:lvl9pPr>
          </a:lstStyle>
          <a:p>
            <a:pPr marL="311127" lvl="0"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83210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2"/>
            <a:ext cx="3295621" cy="692793"/>
          </a:xfrm>
        </p:spPr>
        <p:txBody>
          <a:bodyPr vert="horz" lIns="0" tIns="0" rIns="91440" bIns="45720" rtlCol="0" anchor="t">
            <a:noAutofit/>
          </a:bodyPr>
          <a:lstStyle>
            <a:lvl1pPr>
              <a:defRPr lang="en-US" sz="3200" dirty="0"/>
            </a:lvl1pPr>
          </a:lstStyle>
          <a:p>
            <a:pPr lvl="0"/>
            <a:r>
              <a:rPr lang="en-US"/>
              <a:t>Title Case, </a:t>
            </a:r>
            <a:br>
              <a:rPr lang="en-US"/>
            </a:br>
            <a:r>
              <a:rPr lang="en-US"/>
              <a:t>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1905002"/>
            <a:ext cx="3304185" cy="3654927"/>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60137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4821" y="736603"/>
            <a:ext cx="110236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7" name="Content Placeholder 2"/>
          <p:cNvSpPr>
            <a:spLocks noGrp="1"/>
          </p:cNvSpPr>
          <p:nvPr>
            <p:ph sz="half" idx="1"/>
          </p:nvPr>
        </p:nvSpPr>
        <p:spPr>
          <a:xfrm>
            <a:off x="566097" y="1602541"/>
            <a:ext cx="10966643" cy="4513783"/>
          </a:xfrm>
          <a:prstGeom prst="rect">
            <a:avLst/>
          </a:prstGeom>
        </p:spPr>
        <p:txBody>
          <a:bodyPr lIns="0"/>
          <a:lstStyle>
            <a:lvl1pPr marL="457167" indent="-457167">
              <a:lnSpc>
                <a:spcPts val="3840"/>
              </a:lnSpc>
              <a:defRPr lang="en-US" sz="1867" b="0" kern="1200" spc="3" noProof="0" dirty="0">
                <a:solidFill>
                  <a:schemeClr val="tx1"/>
                </a:solidFill>
                <a:latin typeface="Arial" panose="020B0604020202020204" pitchFamily="34" charset="0"/>
                <a:ea typeface="+mn-ea"/>
                <a:cs typeface="+mn-cs"/>
              </a:defRPr>
            </a:lvl1pPr>
            <a:lvl2pPr marL="683634" indent="-228584">
              <a:defRPr sz="1600" b="0">
                <a:solidFill>
                  <a:schemeClr val="tx1"/>
                </a:solidFill>
              </a:defRPr>
            </a:lvl2pPr>
            <a:lvl3pPr>
              <a:defRPr lang="en-US" sz="1333" b="0" kern="1200" baseline="0" dirty="0">
                <a:solidFill>
                  <a:schemeClr val="tx1"/>
                </a:solidFill>
                <a:latin typeface="Arial" panose="020B0604020202020204" pitchFamily="34" charset="0"/>
                <a:ea typeface="+mn-ea"/>
                <a:cs typeface="+mn-cs"/>
              </a:defRPr>
            </a:lvl3pPr>
            <a:lvl4pPr>
              <a:defRPr sz="1333" b="0">
                <a:solidFill>
                  <a:schemeClr val="tx1"/>
                </a:solidFill>
              </a:defRPr>
            </a:lvl4pPr>
            <a:lvl5pPr>
              <a:defRPr sz="1333" b="0">
                <a:solidFill>
                  <a:schemeClr val="tx1"/>
                </a:solidFill>
              </a:defRPr>
            </a:lvl5pPr>
            <a:lvl6pPr>
              <a:defRPr sz="2400"/>
            </a:lvl6pPr>
            <a:lvl7pPr>
              <a:defRPr sz="2400"/>
            </a:lvl7pPr>
            <a:lvl8pPr>
              <a:defRPr sz="2400"/>
            </a:lvl8pPr>
            <a:lvl9pPr>
              <a:defRPr sz="2400"/>
            </a:lvl9pPr>
          </a:lstStyle>
          <a:p>
            <a:pPr marL="311127" lvl="0"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27" lvl="1"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27" lvl="2"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27" lvl="3"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566099" y="1193803"/>
            <a:ext cx="10966028" cy="258532"/>
          </a:xfrm>
        </p:spPr>
        <p:txBody>
          <a:bodyPr vert="horz" wrap="square" lIns="0" tIns="0" rIns="91440" bIns="0" rtlCol="0" anchor="t">
            <a:spAutoFit/>
          </a:bodyPr>
          <a:lstStyle>
            <a:lvl1pPr marL="0" indent="0" algn="l" defTabSz="609555" rtl="0" eaLnBrk="1" latinLnBrk="0" hangingPunct="1">
              <a:lnSpc>
                <a:spcPct val="90000"/>
              </a:lnSpc>
              <a:spcBef>
                <a:spcPct val="0"/>
              </a:spcBef>
              <a:buNone/>
              <a:defRPr lang="en-US" sz="1867" b="0" kern="1200" smtClean="0">
                <a:solidFill>
                  <a:schemeClr val="tx1"/>
                </a:solidFill>
                <a:latin typeface="Arial" panose="020B0604020202020204" pitchFamily="34" charset="0"/>
                <a:ea typeface="+mj-ea"/>
                <a:cs typeface="+mj-cs"/>
              </a:defRPr>
            </a:lvl1pPr>
            <a:lvl2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55"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9"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9775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29354"/>
            <a:ext cx="10972800" cy="1166815"/>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5"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416165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58800" y="736604"/>
            <a:ext cx="10972800" cy="504753"/>
          </a:xfrm>
        </p:spPr>
        <p:txBody>
          <a:bodyPr wrap="square">
            <a:spAutoFit/>
          </a:bodyPr>
          <a:lstStyle>
            <a:lvl1pPr>
              <a:defRPr sz="3200"/>
            </a:lvl1pPr>
          </a:lstStyle>
          <a:p>
            <a:r>
              <a:rPr lang="en-US"/>
              <a:t>Title - Title Case, Arial 24 Pt</a:t>
            </a:r>
          </a:p>
        </p:txBody>
      </p:sp>
      <p:sp>
        <p:nvSpPr>
          <p:cNvPr id="5" name="Content Placeholder 5"/>
          <p:cNvSpPr>
            <a:spLocks noGrp="1"/>
          </p:cNvSpPr>
          <p:nvPr>
            <p:ph sz="quarter" idx="11" hasCustomPrompt="1"/>
          </p:nvPr>
        </p:nvSpPr>
        <p:spPr>
          <a:xfrm>
            <a:off x="558803" y="1195455"/>
            <a:ext cx="10966028" cy="258532"/>
          </a:xfrm>
        </p:spPr>
        <p:txBody>
          <a:bodyPr vert="horz" wrap="square" lIns="0" tIns="0" rIns="91440" bIns="0" rtlCol="0" anchor="t">
            <a:spAutoFit/>
          </a:bodyPr>
          <a:lstStyle>
            <a:lvl1pPr marL="0" indent="0" algn="l" defTabSz="609555" rtl="0" eaLnBrk="1" latinLnBrk="0" hangingPunct="1">
              <a:lnSpc>
                <a:spcPct val="90000"/>
              </a:lnSpc>
              <a:spcBef>
                <a:spcPct val="0"/>
              </a:spcBef>
              <a:buNone/>
              <a:defRPr lang="en-US" sz="1867" b="0" kern="1200" spc="3" dirty="0">
                <a:solidFill>
                  <a:schemeClr val="tx1"/>
                </a:solidFill>
                <a:latin typeface="Arial" panose="020B0604020202020204" pitchFamily="34" charset="0"/>
                <a:ea typeface="+mj-ea"/>
                <a:cs typeface="+mj-cs"/>
              </a:defRPr>
            </a:lvl1pPr>
            <a:lvl2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55"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8"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135059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7"/>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558802" y="1544777"/>
            <a:ext cx="11104033" cy="4516967"/>
          </a:xfrm>
        </p:spPr>
        <p:txBody>
          <a:bodyPr/>
          <a:lstStyle>
            <a:lvl1pPr marL="0" indent="0" algn="l" defTabSz="609570" rtl="0" eaLnBrk="1" latinLnBrk="0" hangingPunct="1">
              <a:lnSpc>
                <a:spcPts val="2400"/>
              </a:lnSpc>
              <a:spcBef>
                <a:spcPts val="0"/>
              </a:spcBef>
              <a:spcAft>
                <a:spcPts val="1600"/>
              </a:spcAft>
              <a:buClr>
                <a:schemeClr val="tx1"/>
              </a:buClr>
              <a:buSzPct val="110000"/>
              <a:buFont typeface="Wingdings" panose="05000000000000000000" pitchFamily="2" charset="2"/>
              <a:buNone/>
              <a:defRPr lang="en-US" sz="1867" b="0" kern="1200" spc="3"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680549" indent="-230706">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4603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6704"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800" y="1601432"/>
            <a:ext cx="11125096" cy="4491453"/>
          </a:xfrm>
          <a:prstGeom prst="rect">
            <a:avLst/>
          </a:prstGeom>
        </p:spPr>
        <p:txBody>
          <a:bodyPr lIns="0"/>
          <a:lstStyle>
            <a:lvl1pPr marL="228589" indent="-228589">
              <a:lnSpc>
                <a:spcPts val="2133"/>
              </a:lnSpc>
              <a:spcAft>
                <a:spcPts val="1600"/>
              </a:spcAft>
              <a:buFont typeface="Arial" panose="020B0604020202020204" pitchFamily="34" charset="0"/>
              <a:buChar char="•"/>
              <a:defRPr lang="en-US" sz="1867" b="0" kern="1200" spc="3" noProof="0" dirty="0">
                <a:solidFill>
                  <a:schemeClr val="tx1"/>
                </a:solidFill>
                <a:latin typeface="Arial" panose="020B0604020202020204" pitchFamily="34" charset="0"/>
                <a:ea typeface="+mn-ea"/>
                <a:cs typeface="+mn-cs"/>
              </a:defRPr>
            </a:lvl1pPr>
            <a:lvl2pPr marL="759846" indent="-234939">
              <a:lnSpc>
                <a:spcPts val="1920"/>
              </a:lnSpc>
              <a:buNone/>
              <a:defRPr lang="en-US" sz="1600" b="0" kern="1200" baseline="0" dirty="0" smtClean="0">
                <a:solidFill>
                  <a:schemeClr val="tx1"/>
                </a:solidFill>
                <a:latin typeface="Arial" panose="020B0604020202020204" pitchFamily="34" charset="0"/>
                <a:ea typeface="+mn-ea"/>
                <a:cs typeface="+mn-cs"/>
              </a:defRPr>
            </a:lvl2pPr>
            <a:lvl3pPr marL="0" indent="0">
              <a:lnSpc>
                <a:spcPts val="1920"/>
              </a:lnSpc>
              <a:buNone/>
              <a:defRPr lang="en-US" sz="1600" b="0" kern="1200" baseline="0" dirty="0" smtClean="0">
                <a:solidFill>
                  <a:schemeClr val="tx1"/>
                </a:solidFill>
                <a:latin typeface="Arial" panose="020B0604020202020204" pitchFamily="34" charset="0"/>
                <a:ea typeface="+mn-ea"/>
                <a:cs typeface="+mn-cs"/>
              </a:defRPr>
            </a:lvl3pPr>
            <a:lvl4pPr marL="0" indent="0">
              <a:lnSpc>
                <a:spcPts val="1920"/>
              </a:lnSpc>
              <a:buNone/>
              <a:defRPr lang="en-US" sz="1600" b="0" kern="1200" dirty="0" smtClean="0">
                <a:solidFill>
                  <a:schemeClr val="tx1"/>
                </a:solidFill>
                <a:latin typeface="Arial" panose="020B0604020202020204" pitchFamily="34" charset="0"/>
                <a:ea typeface="+mn-ea"/>
                <a:cs typeface="+mn-cs"/>
              </a:defRPr>
            </a:lvl4pPr>
            <a:lvl5pPr marL="0" indent="0">
              <a:lnSpc>
                <a:spcPts val="1920"/>
              </a:lnSpc>
              <a:buNone/>
              <a:defRPr lang="en-US" sz="1600" b="0" kern="1200" baseline="0" dirty="0">
                <a:solidFill>
                  <a:schemeClr val="tx1"/>
                </a:solidFill>
                <a:latin typeface="Arial" panose="020B0604020202020204" pitchFamily="34" charset="0"/>
                <a:ea typeface="+mn-ea"/>
                <a:cs typeface="+mn-cs"/>
              </a:defRPr>
            </a:lvl5pPr>
          </a:lstStyle>
          <a:p>
            <a:pPr marL="311135" lvl="0"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35" lvl="1"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35" lvl="2"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35" lvl="3"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a:p>
            <a:pPr marL="311135" lvl="4"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Fifth level</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29427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36601"/>
            <a:ext cx="10972800" cy="663883"/>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7" name="Content Placeholder 2"/>
          <p:cNvSpPr>
            <a:spLocks noGrp="1"/>
          </p:cNvSpPr>
          <p:nvPr>
            <p:ph sz="half" idx="1" hasCustomPrompt="1"/>
          </p:nvPr>
        </p:nvSpPr>
        <p:spPr>
          <a:xfrm>
            <a:off x="564957" y="1905002"/>
            <a:ext cx="10966643" cy="4302041"/>
          </a:xfrm>
          <a:prstGeom prst="rect">
            <a:avLst/>
          </a:prstGeom>
        </p:spPr>
        <p:txBody>
          <a:bodyPr lIns="0"/>
          <a:lstStyle>
            <a:lvl1pPr marL="457178" indent="-457178">
              <a:lnSpc>
                <a:spcPts val="3840"/>
              </a:lnSpc>
              <a:spcBef>
                <a:spcPts val="800"/>
              </a:spcBef>
              <a:spcAft>
                <a:spcPts val="800"/>
              </a:spcAft>
              <a:defRPr lang="en-US" sz="1867" b="0" kern="1200" spc="3" noProof="0" dirty="0">
                <a:solidFill>
                  <a:schemeClr val="tx1"/>
                </a:solidFill>
                <a:latin typeface="Arial" panose="020B0604020202020204" pitchFamily="34" charset="0"/>
                <a:ea typeface="+mn-ea"/>
                <a:cs typeface="+mn-cs"/>
              </a:defRPr>
            </a:lvl1pPr>
            <a:lvl2pPr>
              <a:defRPr sz="1600" b="0">
                <a:solidFill>
                  <a:schemeClr val="tx1"/>
                </a:solidFill>
                <a:latin typeface="Arial" panose="020B0604020202020204" pitchFamily="34" charset="0"/>
              </a:defRPr>
            </a:lvl2pPr>
            <a:lvl3pPr>
              <a:defRPr sz="1600" b="0">
                <a:solidFill>
                  <a:schemeClr val="tx1"/>
                </a:solidFill>
              </a:defRPr>
            </a:lvl3pPr>
            <a:lvl4pPr>
              <a:defRPr sz="1600" b="0">
                <a:solidFill>
                  <a:schemeClr val="tx1"/>
                </a:solidFill>
              </a:defRPr>
            </a:lvl4pPr>
            <a:lvl5pPr>
              <a:defRPr sz="1600" b="0">
                <a:solidFill>
                  <a:schemeClr val="tx1"/>
                </a:solidFill>
              </a:defRPr>
            </a:lvl5pPr>
            <a:lvl6pPr>
              <a:defRPr sz="2400"/>
            </a:lvl6pPr>
            <a:lvl7pPr>
              <a:defRPr sz="2400"/>
            </a:lvl7pPr>
            <a:lvl8pPr>
              <a:defRPr sz="2400"/>
            </a:lvl8pPr>
            <a:lvl9pPr>
              <a:defRPr sz="2400"/>
            </a:lvl9pPr>
          </a:lstStyle>
          <a:p>
            <a:pPr marL="311135" lvl="0"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13403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4821" y="736602"/>
            <a:ext cx="110236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7" name="Content Placeholder 2"/>
          <p:cNvSpPr>
            <a:spLocks noGrp="1"/>
          </p:cNvSpPr>
          <p:nvPr>
            <p:ph sz="half" idx="1"/>
          </p:nvPr>
        </p:nvSpPr>
        <p:spPr>
          <a:xfrm>
            <a:off x="566097" y="1602539"/>
            <a:ext cx="10966643" cy="4513783"/>
          </a:xfrm>
          <a:prstGeom prst="rect">
            <a:avLst/>
          </a:prstGeom>
        </p:spPr>
        <p:txBody>
          <a:bodyPr lIns="0"/>
          <a:lstStyle>
            <a:lvl1pPr marL="457178" indent="-457178">
              <a:lnSpc>
                <a:spcPts val="3840"/>
              </a:lnSpc>
              <a:defRPr lang="en-US" sz="1867" b="0" kern="1200" spc="3" noProof="0" dirty="0">
                <a:solidFill>
                  <a:schemeClr val="tx1"/>
                </a:solidFill>
                <a:latin typeface="Arial" panose="020B0604020202020204" pitchFamily="34" charset="0"/>
                <a:ea typeface="+mn-ea"/>
                <a:cs typeface="+mn-cs"/>
              </a:defRPr>
            </a:lvl1pPr>
            <a:lvl2pPr marL="683650" indent="-228589">
              <a:defRPr sz="1600" b="0">
                <a:solidFill>
                  <a:schemeClr val="tx1"/>
                </a:solidFill>
              </a:defRPr>
            </a:lvl2pPr>
            <a:lvl3pPr>
              <a:defRPr lang="en-US" sz="1333" b="0" kern="1200" baseline="0" dirty="0">
                <a:solidFill>
                  <a:schemeClr val="tx1"/>
                </a:solidFill>
                <a:latin typeface="Arial" panose="020B0604020202020204" pitchFamily="34" charset="0"/>
                <a:ea typeface="+mn-ea"/>
                <a:cs typeface="+mn-cs"/>
              </a:defRPr>
            </a:lvl3pPr>
            <a:lvl4pPr>
              <a:defRPr sz="1333" b="0">
                <a:solidFill>
                  <a:schemeClr val="tx1"/>
                </a:solidFill>
              </a:defRPr>
            </a:lvl4pPr>
            <a:lvl5pPr>
              <a:defRPr sz="1333" b="0">
                <a:solidFill>
                  <a:schemeClr val="tx1"/>
                </a:solidFill>
              </a:defRPr>
            </a:lvl5pPr>
            <a:lvl6pPr>
              <a:defRPr sz="2400"/>
            </a:lvl6pPr>
            <a:lvl7pPr>
              <a:defRPr sz="2400"/>
            </a:lvl7pPr>
            <a:lvl8pPr>
              <a:defRPr sz="2400"/>
            </a:lvl8pPr>
            <a:lvl9pPr>
              <a:defRPr sz="2400"/>
            </a:lvl9pPr>
          </a:lstStyle>
          <a:p>
            <a:pPr marL="311135" lvl="0"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35" lvl="1"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35" lvl="2"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35" lvl="3"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566099" y="1193802"/>
            <a:ext cx="10966028" cy="258532"/>
          </a:xfrm>
        </p:spPr>
        <p:txBody>
          <a:bodyPr vert="horz" lIns="0" tIns="0" rIns="91440" bIns="0" rtlCol="0" anchor="t">
            <a:spAutoFit/>
          </a:bodyPr>
          <a:lstStyle>
            <a:lvl1pPr marL="0" indent="0" algn="l" defTabSz="609570" rtl="0" eaLnBrk="1" latinLnBrk="0" hangingPunct="1">
              <a:lnSpc>
                <a:spcPct val="90000"/>
              </a:lnSpc>
              <a:spcBef>
                <a:spcPct val="0"/>
              </a:spcBef>
              <a:buNone/>
              <a:defRPr lang="en-US" sz="1867" b="0" kern="1200" smtClean="0">
                <a:solidFill>
                  <a:schemeClr val="tx1"/>
                </a:solidFill>
                <a:latin typeface="Arial" panose="020B0604020202020204" pitchFamily="34" charset="0"/>
                <a:ea typeface="+mj-ea"/>
                <a:cs typeface="+mj-cs"/>
              </a:defRPr>
            </a:lvl1pPr>
            <a:lvl2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70"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9"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92009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29353"/>
            <a:ext cx="10972800" cy="1166815"/>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5"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317052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58800" y="736602"/>
            <a:ext cx="10972800" cy="504753"/>
          </a:xfrm>
        </p:spPr>
        <p:txBody>
          <a:bodyPr>
            <a:spAutoFit/>
          </a:bodyPr>
          <a:lstStyle>
            <a:lvl1pPr>
              <a:defRPr sz="3200"/>
            </a:lvl1pPr>
          </a:lstStyle>
          <a:p>
            <a:r>
              <a:rPr lang="en-US"/>
              <a:t>Title - Title Case, Arial 24 Pt</a:t>
            </a:r>
          </a:p>
        </p:txBody>
      </p:sp>
      <p:sp>
        <p:nvSpPr>
          <p:cNvPr id="5" name="Content Placeholder 5"/>
          <p:cNvSpPr>
            <a:spLocks noGrp="1"/>
          </p:cNvSpPr>
          <p:nvPr>
            <p:ph sz="quarter" idx="11" hasCustomPrompt="1"/>
          </p:nvPr>
        </p:nvSpPr>
        <p:spPr>
          <a:xfrm>
            <a:off x="558802" y="1195455"/>
            <a:ext cx="10966028" cy="258532"/>
          </a:xfrm>
        </p:spPr>
        <p:txBody>
          <a:bodyPr vert="horz" lIns="0" tIns="0" rIns="91440" bIns="0" rtlCol="0" anchor="t">
            <a:spAutoFit/>
          </a:bodyPr>
          <a:lstStyle>
            <a:lvl1pPr marL="0" indent="0" algn="l" defTabSz="609570" rtl="0" eaLnBrk="1" latinLnBrk="0" hangingPunct="1">
              <a:lnSpc>
                <a:spcPct val="90000"/>
              </a:lnSpc>
              <a:spcBef>
                <a:spcPct val="0"/>
              </a:spcBef>
              <a:buNone/>
              <a:defRPr lang="en-US" sz="1867" b="0" kern="1200" spc="3" dirty="0">
                <a:solidFill>
                  <a:schemeClr val="tx1"/>
                </a:solidFill>
                <a:latin typeface="Arial" panose="020B0604020202020204" pitchFamily="34" charset="0"/>
                <a:ea typeface="+mj-ea"/>
                <a:cs typeface="+mj-cs"/>
              </a:defRPr>
            </a:lvl1pPr>
            <a:lvl2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70"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8"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421917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91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2"/>
            <a:ext cx="3295621" cy="692793"/>
          </a:xfrm>
        </p:spPr>
        <p:txBody>
          <a:bodyPr vert="horz" lIns="0" tIns="0" rIns="91440" bIns="45720" rtlCol="0" anchor="t">
            <a:noAutofit/>
          </a:bodyPr>
          <a:lstStyle>
            <a:lvl1pPr>
              <a:defRPr lang="en-US" sz="3200" dirty="0"/>
            </a:lvl1pPr>
          </a:lstStyle>
          <a:p>
            <a:pPr lvl="0"/>
            <a:r>
              <a:rPr lang="en-US"/>
              <a:t>Title Case, </a:t>
            </a:r>
            <a:br>
              <a:rPr lang="en-US"/>
            </a:br>
            <a:r>
              <a:rPr lang="en-US"/>
              <a:t>Arial 24 Pt</a:t>
            </a:r>
            <a:br>
              <a:rPr lang="en-US"/>
            </a:br>
            <a:r>
              <a:rPr lang="en-US"/>
              <a:t>Third Line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2276223"/>
            <a:ext cx="3304185" cy="3090984"/>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408639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cSld name="Clea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578957"/>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Clean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E4EE73-BB88-4E2F-AD48-D1F258FE950C}"/>
              </a:ext>
            </a:extLst>
          </p:cNvPr>
          <p:cNvSpPr>
            <a:spLocks noGrp="1"/>
          </p:cNvSpPr>
          <p:nvPr>
            <p:ph type="body" sz="quarter" idx="10"/>
          </p:nvPr>
        </p:nvSpPr>
        <p:spPr>
          <a:xfrm>
            <a:off x="558802" y="681703"/>
            <a:ext cx="11123084" cy="294216"/>
          </a:xfrm>
        </p:spPr>
        <p:txBody>
          <a:bodyPr tIns="0"/>
          <a:lstStyle>
            <a:lvl1pPr>
              <a:buNone/>
              <a:defRPr sz="1467" b="1"/>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1914726139"/>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rp and Event Divider light Blu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p:nvPr>
        </p:nvSpPr>
        <p:spPr>
          <a:xfrm>
            <a:off x="558802" y="1326379"/>
            <a:ext cx="5619324" cy="2117503"/>
          </a:xfrm>
        </p:spPr>
        <p:txBody>
          <a:bodyPr anchor="t" anchorCtr="0">
            <a:noAutofit/>
          </a:bodyPr>
          <a:lstStyle>
            <a:lvl1pPr marL="0" marR="0" indent="0" algn="l" defTabSz="609555" rtl="0" eaLnBrk="1" fontAlgn="auto" latinLnBrk="0" hangingPunct="1">
              <a:lnSpc>
                <a:spcPct val="90000"/>
              </a:lnSpc>
              <a:spcBef>
                <a:spcPct val="0"/>
              </a:spcBef>
              <a:spcAft>
                <a:spcPts val="0"/>
              </a:spcAft>
              <a:buClrTx/>
              <a:buSzTx/>
              <a:buFontTx/>
              <a:buNone/>
              <a:tabLst/>
              <a:defRPr sz="6400"/>
            </a:lvl1pPr>
          </a:lstStyle>
          <a:p>
            <a:r>
              <a:rPr lang="en-US"/>
              <a:t>Click to edit Master title style</a:t>
            </a:r>
          </a:p>
        </p:txBody>
      </p:sp>
      <p:cxnSp>
        <p:nvCxnSpPr>
          <p:cNvPr id="5" name="Straight Connector 4">
            <a:extLst>
              <a:ext uri="{FF2B5EF4-FFF2-40B4-BE49-F238E27FC236}">
                <a16:creationId xmlns:a16="http://schemas.microsoft.com/office/drawing/2014/main" id="{13780D55-AE83-4E47-A739-EE4F32957C2E}"/>
              </a:ext>
            </a:extLst>
          </p:cNvPr>
          <p:cNvCxnSpPr>
            <a:cxnSpLocks/>
          </p:cNvCxnSpPr>
          <p:nvPr userDrawn="1"/>
        </p:nvCxnSpPr>
        <p:spPr>
          <a:xfrm>
            <a:off x="558802"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624417" y="3875619"/>
            <a:ext cx="5628216" cy="2313516"/>
          </a:xfrm>
          <a:prstGeom prst="rect">
            <a:avLst/>
          </a:prstGeom>
        </p:spPr>
        <p:txBody>
          <a:bodyPr lIns="0">
            <a:noAutofit/>
          </a:bodyPr>
          <a:lstStyle>
            <a:lvl1pPr marL="0" indent="0">
              <a:lnSpc>
                <a:spcPts val="1920"/>
              </a:lnSpc>
              <a:buNone/>
              <a:defRPr lang="en-US" sz="1600" kern="1200" spc="3" dirty="0" smtClean="0">
                <a:solidFill>
                  <a:srgbClr val="FFFFFF"/>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A78B7A9B-D894-DE4A-97F4-B7E3B8E6D045}"/>
              </a:ext>
            </a:extLst>
          </p:cNvPr>
          <p:cNvCxnSpPr/>
          <p:nvPr userDrawn="1"/>
        </p:nvCxnSpPr>
        <p:spPr>
          <a:xfrm>
            <a:off x="558800" y="564315"/>
            <a:ext cx="11116733" cy="0"/>
          </a:xfrm>
          <a:prstGeom prst="line">
            <a:avLst/>
          </a:prstGeom>
          <a:ln w="7937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593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Title and Full Page Photo_1">
    <p:bg>
      <p:bgPr>
        <a:solidFill>
          <a:schemeClr val="accent1"/>
        </a:solidFill>
        <a:effectLst/>
      </p:bgPr>
    </p:bg>
    <p:spTree>
      <p:nvGrpSpPr>
        <p:cNvPr id="1" name=""/>
        <p:cNvGrpSpPr/>
        <p:nvPr/>
      </p:nvGrpSpPr>
      <p:grpSpPr>
        <a:xfrm>
          <a:off x="0" y="0"/>
          <a:ext cx="0" cy="0"/>
          <a:chOff x="0" y="0"/>
          <a:chExt cx="0" cy="0"/>
        </a:xfrm>
      </p:grpSpPr>
      <p:sp>
        <p:nvSpPr>
          <p:cNvPr id="5" name="Picture Placeholder 28">
            <a:extLst>
              <a:ext uri="{FF2B5EF4-FFF2-40B4-BE49-F238E27FC236}">
                <a16:creationId xmlns:a16="http://schemas.microsoft.com/office/drawing/2014/main" id="{188883A7-74C3-4C4E-B63F-85CD2F6F6FDB}"/>
              </a:ext>
            </a:extLst>
          </p:cNvPr>
          <p:cNvSpPr>
            <a:spLocks noGrp="1"/>
          </p:cNvSpPr>
          <p:nvPr>
            <p:ph type="pic" sz="quarter" idx="10"/>
          </p:nvPr>
        </p:nvSpPr>
        <p:spPr>
          <a:xfrm>
            <a:off x="0" y="0"/>
            <a:ext cx="12192000" cy="6858000"/>
          </a:xfrm>
        </p:spPr>
      </p:sp>
      <p:sp>
        <p:nvSpPr>
          <p:cNvPr id="7" name="bg object 16">
            <a:extLst>
              <a:ext uri="{FF2B5EF4-FFF2-40B4-BE49-F238E27FC236}">
                <a16:creationId xmlns:a16="http://schemas.microsoft.com/office/drawing/2014/main" id="{C4B4CEDB-E1B8-4C93-96E6-897568945D2B}"/>
              </a:ext>
            </a:extLst>
          </p:cNvPr>
          <p:cNvSpPr/>
          <p:nvPr userDrawn="1"/>
        </p:nvSpPr>
        <p:spPr>
          <a:xfrm>
            <a:off x="3" y="3"/>
            <a:ext cx="12191999" cy="685751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latin typeface="Arial" panose="020B0604020202020204" pitchFamily="34" charset="0"/>
            </a:endParaRPr>
          </a:p>
        </p:txBody>
      </p:sp>
      <p:sp>
        <p:nvSpPr>
          <p:cNvPr id="8" name="bg object 17">
            <a:extLst>
              <a:ext uri="{FF2B5EF4-FFF2-40B4-BE49-F238E27FC236}">
                <a16:creationId xmlns:a16="http://schemas.microsoft.com/office/drawing/2014/main" id="{30EA0B48-4EFE-4C59-97F8-8B8411C7FF52}"/>
              </a:ext>
            </a:extLst>
          </p:cNvPr>
          <p:cNvSpPr/>
          <p:nvPr userDrawn="1"/>
        </p:nvSpPr>
        <p:spPr>
          <a:xfrm>
            <a:off x="0" y="387"/>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14999"/>
            </a:srgbClr>
          </a:solidFill>
        </p:spPr>
        <p:txBody>
          <a:bodyPr wrap="square" lIns="0" tIns="0" rIns="0" bIns="0" rtlCol="0"/>
          <a:lstStyle/>
          <a:p>
            <a:endParaRPr sz="1092">
              <a:latin typeface="Arial" panose="020B0604020202020204" pitchFamily="34" charset="0"/>
            </a:endParaRPr>
          </a:p>
        </p:txBody>
      </p:sp>
      <p:sp>
        <p:nvSpPr>
          <p:cNvPr id="9" name="Flowchart: Manual Input 2">
            <a:extLst>
              <a:ext uri="{FF2B5EF4-FFF2-40B4-BE49-F238E27FC236}">
                <a16:creationId xmlns:a16="http://schemas.microsoft.com/office/drawing/2014/main" id="{1F0E9E4C-4AFE-7C4F-A3B1-57BD9AF61BB9}"/>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1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55"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4"/>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3" y="3314325"/>
            <a:ext cx="4971143" cy="626305"/>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a:t>CLICK TO EDIT MASTER TEXT STYLES</a:t>
            </a:r>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7" y="499737"/>
            <a:ext cx="1701075" cy="414843"/>
          </a:xfrm>
          <a:prstGeom prst="rect">
            <a:avLst/>
          </a:prstGeom>
        </p:spPr>
      </p:pic>
    </p:spTree>
    <p:extLst>
      <p:ext uri="{BB962C8B-B14F-4D97-AF65-F5344CB8AC3E}">
        <p14:creationId xmlns:p14="http://schemas.microsoft.com/office/powerpoint/2010/main" val="77176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Corp and Event Divider light Blu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p:nvPr>
        </p:nvSpPr>
        <p:spPr>
          <a:xfrm>
            <a:off x="558801" y="1326378"/>
            <a:ext cx="5619324" cy="2117503"/>
          </a:xfrm>
        </p:spPr>
        <p:txBody>
          <a:bodyPr anchor="t" anchorCtr="0">
            <a:noAutofit/>
          </a:bodyPr>
          <a:lstStyle>
            <a:lvl1pPr marL="0" marR="0" indent="0" algn="l" defTabSz="609570" rtl="0" eaLnBrk="1" fontAlgn="auto" latinLnBrk="0" hangingPunct="1">
              <a:lnSpc>
                <a:spcPct val="90000"/>
              </a:lnSpc>
              <a:spcBef>
                <a:spcPct val="0"/>
              </a:spcBef>
              <a:spcAft>
                <a:spcPts val="0"/>
              </a:spcAft>
              <a:buClrTx/>
              <a:buSzTx/>
              <a:buFontTx/>
              <a:buNone/>
              <a:tabLst/>
              <a:defRPr sz="6400"/>
            </a:lvl1pPr>
          </a:lstStyle>
          <a:p>
            <a:r>
              <a:rPr lang="en-US"/>
              <a:t>Click to edit Master title style</a:t>
            </a:r>
          </a:p>
        </p:txBody>
      </p:sp>
      <p:cxnSp>
        <p:nvCxnSpPr>
          <p:cNvPr id="5" name="Straight Connector 4">
            <a:extLst>
              <a:ext uri="{FF2B5EF4-FFF2-40B4-BE49-F238E27FC236}">
                <a16:creationId xmlns:a16="http://schemas.microsoft.com/office/drawing/2014/main" id="{13780D55-AE83-4E47-A739-EE4F32957C2E}"/>
              </a:ext>
            </a:extLst>
          </p:cNvPr>
          <p:cNvCxnSpPr>
            <a:cxnSpLocks/>
          </p:cNvCxnSpPr>
          <p:nvPr userDrawn="1"/>
        </p:nvCxnSpPr>
        <p:spPr>
          <a:xfrm>
            <a:off x="558801"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624417" y="3875619"/>
            <a:ext cx="5628216" cy="2313516"/>
          </a:xfrm>
          <a:prstGeom prst="rect">
            <a:avLst/>
          </a:prstGeom>
        </p:spPr>
        <p:txBody>
          <a:bodyPr lIns="0">
            <a:noAutofit/>
          </a:bodyPr>
          <a:lstStyle>
            <a:lvl1pPr marL="0" indent="0">
              <a:lnSpc>
                <a:spcPts val="1920"/>
              </a:lnSpc>
              <a:buNone/>
              <a:defRPr lang="en-US" sz="1600" kern="1200" spc="3" dirty="0" smtClean="0">
                <a:solidFill>
                  <a:srgbClr val="FFFFFF"/>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A78B7A9B-D894-DE4A-97F4-B7E3B8E6D045}"/>
              </a:ext>
            </a:extLst>
          </p:cNvPr>
          <p:cNvCxnSpPr/>
          <p:nvPr userDrawn="1"/>
        </p:nvCxnSpPr>
        <p:spPr>
          <a:xfrm>
            <a:off x="558800" y="564315"/>
            <a:ext cx="11116733" cy="0"/>
          </a:xfrm>
          <a:prstGeom prst="line">
            <a:avLst/>
          </a:prstGeom>
          <a:ln w="7937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05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7662451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7" imgW="413" imgH="416" progId="TCLayout.ActiveDocument.1">
                  <p:embed/>
                </p:oleObj>
              </mc:Choice>
              <mc:Fallback>
                <p:oleObj name="think-cell Slide" r:id="rId7"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8"/>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36448" y="621592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536448" y="41598"/>
            <a:ext cx="3843339" cy="206082"/>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5"/>
            </p:custDataLst>
          </p:nvPr>
        </p:nvSpPr>
        <p:spPr>
          <a:xfrm>
            <a:off x="536448" y="610745"/>
            <a:ext cx="11082528" cy="4431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3200" dirty="0"/>
            </a:lvl1pPr>
          </a:lstStyle>
          <a:p>
            <a:pPr lvl="0"/>
            <a:r>
              <a:rPr lang="en-US"/>
              <a:t>Click to edit Master title style</a:t>
            </a:r>
          </a:p>
        </p:txBody>
      </p:sp>
      <p:sp>
        <p:nvSpPr>
          <p:cNvPr id="85" name="Slide Number Placeholder 5">
            <a:extLst>
              <a:ext uri="{FF2B5EF4-FFF2-40B4-BE49-F238E27FC236}">
                <a16:creationId xmlns:a16="http://schemas.microsoft.com/office/drawing/2014/main" id="{415CB2BC-9351-784A-18E0-4E3F7B465DD4}"/>
              </a:ext>
            </a:extLst>
          </p:cNvPr>
          <p:cNvSpPr txBox="1">
            <a:spLocks/>
          </p:cNvSpPr>
          <p:nvPr userDrawn="1"/>
        </p:nvSpPr>
        <p:spPr>
          <a:xfrm>
            <a:off x="536448" y="6382513"/>
            <a:ext cx="487680" cy="164148"/>
          </a:xfrm>
          <a:prstGeom prst="rect">
            <a:avLst/>
          </a:prstGeom>
        </p:spPr>
        <p:txBody>
          <a:bodyPr vert="horz" lIns="0" tIns="0" rIns="0" bIns="0" rtlCol="0" anchor="ctr">
            <a:noAutofit/>
          </a:bodyPr>
          <a:lstStyle>
            <a:defPPr>
              <a:defRPr lang="en-US"/>
            </a:defPPr>
            <a:lvl1pPr marL="0" algn="l" defTabSz="609585" rtl="0" eaLnBrk="1" latinLnBrk="0" hangingPunct="1">
              <a:defRPr sz="1067"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427CDCA-BE5A-490E-829A-A776A9309B22}" type="slidenum">
              <a:rPr lang="en-US" sz="1067" smtClean="0"/>
              <a:pPr/>
              <a:t>‹#›</a:t>
            </a:fld>
            <a:endParaRPr lang="en-US" sz="1067"/>
          </a:p>
        </p:txBody>
      </p:sp>
    </p:spTree>
    <p:extLst>
      <p:ext uri="{BB962C8B-B14F-4D97-AF65-F5344CB8AC3E}">
        <p14:creationId xmlns:p14="http://schemas.microsoft.com/office/powerpoint/2010/main" val="895963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itle and Subhead_Restricte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A43D812-D8BC-4ED7-AB88-FB46D57FB400}"/>
              </a:ext>
            </a:extLst>
          </p:cNvPr>
          <p:cNvCxnSpPr>
            <a:cxnSpLocks/>
          </p:cNvCxnSpPr>
          <p:nvPr/>
        </p:nvCxnSpPr>
        <p:spPr>
          <a:xfrm>
            <a:off x="536448" y="560832"/>
            <a:ext cx="11119104"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Text Placeholder 7">
            <a:extLst>
              <a:ext uri="{FF2B5EF4-FFF2-40B4-BE49-F238E27FC236}">
                <a16:creationId xmlns:a16="http://schemas.microsoft.com/office/drawing/2014/main" id="{C4CC05B0-B2B0-CA33-5387-9374F0826264}"/>
              </a:ext>
            </a:extLst>
          </p:cNvPr>
          <p:cNvSpPr>
            <a:spLocks noGrp="1"/>
          </p:cNvSpPr>
          <p:nvPr>
            <p:ph type="body" sz="quarter" idx="13"/>
          </p:nvPr>
        </p:nvSpPr>
        <p:spPr>
          <a:xfrm>
            <a:off x="535517" y="69851"/>
            <a:ext cx="5966883" cy="393700"/>
          </a:xfrm>
        </p:spPr>
        <p:txBody>
          <a:bodyPr>
            <a:normAutofit/>
          </a:bodyPr>
          <a:lstStyle>
            <a:lvl1pPr marL="0" indent="0">
              <a:buNone/>
              <a:defRPr sz="1800" i="1"/>
            </a:lvl1pPr>
          </a:lstStyle>
          <a:p>
            <a:pPr lvl="0"/>
            <a:r>
              <a:rPr lang="en-US"/>
              <a:t>Click to edit Master text styles</a:t>
            </a:r>
          </a:p>
        </p:txBody>
      </p:sp>
      <p:sp>
        <p:nvSpPr>
          <p:cNvPr id="7" name="Footer Placeholder 4">
            <a:extLst>
              <a:ext uri="{FF2B5EF4-FFF2-40B4-BE49-F238E27FC236}">
                <a16:creationId xmlns:a16="http://schemas.microsoft.com/office/drawing/2014/main" id="{E70718BB-E201-FD33-E7AB-E181A2085F57}"/>
              </a:ext>
            </a:extLst>
          </p:cNvPr>
          <p:cNvSpPr>
            <a:spLocks noGrp="1"/>
          </p:cNvSpPr>
          <p:nvPr>
            <p:ph type="ftr" sz="quarter" idx="3"/>
          </p:nvPr>
        </p:nvSpPr>
        <p:spPr>
          <a:xfrm>
            <a:off x="3591560" y="6382514"/>
            <a:ext cx="5008880" cy="164148"/>
          </a:xfrm>
          <a:prstGeom prst="rect">
            <a:avLst/>
          </a:prstGeom>
        </p:spPr>
        <p:txBody>
          <a:bodyPr vert="horz" lIns="0" tIns="0" rIns="0" bIns="0" rtlCol="0" anchor="ctr">
            <a:noAutofit/>
          </a:bodyPr>
          <a:lstStyle>
            <a:lvl1pPr algn="ctr">
              <a:defRPr sz="1067">
                <a:solidFill>
                  <a:schemeClr val="tx1"/>
                </a:solidFill>
              </a:defRPr>
            </a:lvl1pPr>
          </a:lstStyle>
          <a:p>
            <a:r>
              <a:rPr lang="en-US"/>
              <a:t>TVA Restricted Information - Deliberative and Pre-Decisional Privileged</a:t>
            </a:r>
          </a:p>
        </p:txBody>
      </p:sp>
      <p:sp>
        <p:nvSpPr>
          <p:cNvPr id="4" name="Title 1">
            <a:extLst>
              <a:ext uri="{FF2B5EF4-FFF2-40B4-BE49-F238E27FC236}">
                <a16:creationId xmlns:a16="http://schemas.microsoft.com/office/drawing/2014/main" id="{76F679BE-AC28-3C0B-336D-2B1512F52849}"/>
              </a:ext>
            </a:extLst>
          </p:cNvPr>
          <p:cNvSpPr>
            <a:spLocks noGrp="1"/>
          </p:cNvSpPr>
          <p:nvPr>
            <p:ph type="title"/>
          </p:nvPr>
        </p:nvSpPr>
        <p:spPr>
          <a:xfrm>
            <a:off x="536448" y="658368"/>
            <a:ext cx="11119104" cy="509104"/>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AFB97ED1-D80C-D84A-4A7B-D1B16991CE37}"/>
              </a:ext>
            </a:extLst>
          </p:cNvPr>
          <p:cNvSpPr>
            <a:spLocks noGrp="1"/>
          </p:cNvSpPr>
          <p:nvPr>
            <p:ph idx="14" hasCustomPrompt="1"/>
          </p:nvPr>
        </p:nvSpPr>
        <p:spPr>
          <a:xfrm>
            <a:off x="536448" y="1167477"/>
            <a:ext cx="11119104" cy="890015"/>
          </a:xfrm>
        </p:spPr>
        <p:txBody>
          <a:bodyPr>
            <a:noAutofit/>
          </a:bodyPr>
          <a:lstStyle>
            <a:lvl1pPr marL="0" indent="0">
              <a:buNone/>
              <a:defRPr b="0"/>
            </a:lvl1pPr>
          </a:lstStyle>
          <a:p>
            <a:r>
              <a:rPr lang="en-US" sz="1600" b="1"/>
              <a:t>Click to edit Master title style</a:t>
            </a:r>
          </a:p>
        </p:txBody>
      </p:sp>
    </p:spTree>
    <p:extLst>
      <p:ext uri="{BB962C8B-B14F-4D97-AF65-F5344CB8AC3E}">
        <p14:creationId xmlns:p14="http://schemas.microsoft.com/office/powerpoint/2010/main" val="3628243752"/>
      </p:ext>
    </p:extLst>
  </p:cSld>
  <p:clrMapOvr>
    <a:masterClrMapping/>
  </p:clrMapOvr>
  <p:hf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cSld name="Title and Tw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6448" y="1719072"/>
            <a:ext cx="5425440" cy="4364736"/>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230112" y="1719072"/>
            <a:ext cx="5425440" cy="4364736"/>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cxnSp>
        <p:nvCxnSpPr>
          <p:cNvPr id="8" name="Straight Connector 7">
            <a:extLst>
              <a:ext uri="{FF2B5EF4-FFF2-40B4-BE49-F238E27FC236}">
                <a16:creationId xmlns:a16="http://schemas.microsoft.com/office/drawing/2014/main" id="{BA43D812-D8BC-4ED7-AB88-FB46D57FB400}"/>
              </a:ext>
            </a:extLst>
          </p:cNvPr>
          <p:cNvCxnSpPr>
            <a:cxnSpLocks/>
          </p:cNvCxnSpPr>
          <p:nvPr/>
        </p:nvCxnSpPr>
        <p:spPr>
          <a:xfrm>
            <a:off x="536448" y="560832"/>
            <a:ext cx="11119104"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11911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558803" y="1331683"/>
            <a:ext cx="10889948" cy="1843319"/>
          </a:xfrm>
          <a:prstGeom prst="rect">
            <a:avLst/>
          </a:prstGeom>
        </p:spPr>
        <p:txBody>
          <a:bodyPr wrap="square" anchor="t" anchorCtr="0">
            <a:noAutofit/>
          </a:bodyPr>
          <a:lstStyle>
            <a:lvl1pPr algn="l">
              <a:defRPr sz="7200">
                <a:solidFill>
                  <a:schemeClr val="bg1"/>
                </a:solidFill>
                <a:latin typeface="Arial" panose="020B0604020202020204" pitchFamily="34" charset="0"/>
              </a:defRPr>
            </a:lvl1pPr>
          </a:lstStyle>
          <a:p>
            <a:r>
              <a:rPr lang="en-US" dirty="0"/>
              <a:t>Always In Title Case; </a:t>
            </a:r>
            <a:br>
              <a:rPr lang="en-US" dirty="0"/>
            </a:br>
            <a:r>
              <a:rPr lang="en-US" dirty="0"/>
              <a:t>2 Lines Preferred</a:t>
            </a:r>
          </a:p>
        </p:txBody>
      </p:sp>
      <p:sp>
        <p:nvSpPr>
          <p:cNvPr id="9" name="Text Placeholder 12"/>
          <p:cNvSpPr>
            <a:spLocks noGrp="1"/>
          </p:cNvSpPr>
          <p:nvPr>
            <p:ph type="body" sz="quarter" idx="11" hasCustomPrompt="1"/>
          </p:nvPr>
        </p:nvSpPr>
        <p:spPr bwMode="black">
          <a:xfrm>
            <a:off x="558801" y="3864027"/>
            <a:ext cx="8608155"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dirty="0"/>
              <a:t>Insert Date Here</a:t>
            </a:r>
            <a:endParaRPr lang="lt-LT" dirty="0"/>
          </a:p>
        </p:txBody>
      </p:sp>
      <p:sp>
        <p:nvSpPr>
          <p:cNvPr id="10" name="Text Placeholder 2"/>
          <p:cNvSpPr>
            <a:spLocks noGrp="1"/>
          </p:cNvSpPr>
          <p:nvPr>
            <p:ph type="body" idx="12" hasCustomPrompt="1"/>
          </p:nvPr>
        </p:nvSpPr>
        <p:spPr>
          <a:xfrm>
            <a:off x="558800" y="3180069"/>
            <a:ext cx="8607117" cy="626305"/>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dirty="0"/>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609603"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a:stretch>
            <a:fillRect/>
          </a:stretch>
        </p:blipFill>
        <p:spPr>
          <a:xfrm>
            <a:off x="9961761" y="6073225"/>
            <a:ext cx="1701075" cy="414843"/>
          </a:xfrm>
          <a:prstGeom prst="rect">
            <a:avLst/>
          </a:prstGeom>
        </p:spPr>
      </p:pic>
    </p:spTree>
    <p:extLst>
      <p:ext uri="{BB962C8B-B14F-4D97-AF65-F5344CB8AC3E}">
        <p14:creationId xmlns:p14="http://schemas.microsoft.com/office/powerpoint/2010/main" val="31869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558803" y="1331683"/>
            <a:ext cx="10889948" cy="1843319"/>
          </a:xfrm>
          <a:prstGeom prst="rect">
            <a:avLst/>
          </a:prstGeom>
        </p:spPr>
        <p:txBody>
          <a:bodyPr wrap="square" anchor="t" anchorCtr="0">
            <a:noAutofit/>
          </a:bodyPr>
          <a:lstStyle>
            <a:lvl1pPr algn="l">
              <a:defRPr sz="7200">
                <a:solidFill>
                  <a:schemeClr val="tx1"/>
                </a:solidFill>
                <a:latin typeface="Arial" panose="020B0604020202020204" pitchFamily="34" charset="0"/>
              </a:defRPr>
            </a:lvl1pPr>
          </a:lstStyle>
          <a:p>
            <a:r>
              <a:rPr lang="en-US" dirty="0"/>
              <a:t>Always In Title Case; </a:t>
            </a:r>
            <a:br>
              <a:rPr lang="en-US" dirty="0"/>
            </a:br>
            <a:r>
              <a:rPr lang="en-US" dirty="0"/>
              <a:t>2 Lines Preferred</a:t>
            </a:r>
          </a:p>
        </p:txBody>
      </p:sp>
      <p:sp>
        <p:nvSpPr>
          <p:cNvPr id="9" name="Text Placeholder 12"/>
          <p:cNvSpPr>
            <a:spLocks noGrp="1"/>
          </p:cNvSpPr>
          <p:nvPr>
            <p:ph type="body" sz="quarter" idx="11" hasCustomPrompt="1"/>
          </p:nvPr>
        </p:nvSpPr>
        <p:spPr bwMode="black">
          <a:xfrm>
            <a:off x="558801" y="3463434"/>
            <a:ext cx="8608155" cy="480217"/>
          </a:xfrm>
          <a:prstGeom prst="rect">
            <a:avLst/>
          </a:prstGeom>
        </p:spPr>
        <p:txBody>
          <a:bodyPr tIns="0">
            <a:noAutofit/>
          </a:bodyPr>
          <a:lstStyle>
            <a:lvl1pPr marL="0" indent="0">
              <a:buNone/>
              <a:defRPr sz="2133" b="0">
                <a:solidFill>
                  <a:schemeClr val="tx1"/>
                </a:solidFill>
                <a:latin typeface="Arial" panose="020B0604020202020204" pitchFamily="34" charset="0"/>
              </a:defRPr>
            </a:lvl1pPr>
          </a:lstStyle>
          <a:p>
            <a:pPr lvl="0"/>
            <a:r>
              <a:rPr lang="en-US" dirty="0"/>
              <a:t>Presenter</a:t>
            </a:r>
            <a:endParaRPr lang="lt-LT" dirty="0"/>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609603"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a:stretch>
            <a:fillRect/>
          </a:stretch>
        </p:blipFill>
        <p:spPr>
          <a:xfrm>
            <a:off x="9961761" y="6073225"/>
            <a:ext cx="1701075" cy="41484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7878AB3F-E0C6-A240-B6A5-30137B383F71}"/>
              </a:ext>
            </a:extLst>
          </p:cNvPr>
          <p:cNvPicPr>
            <a:picLocks noChangeAspect="1"/>
          </p:cNvPicPr>
          <p:nvPr userDrawn="1"/>
        </p:nvPicPr>
        <p:blipFill>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9961551" y="6067789"/>
            <a:ext cx="1699228" cy="414392"/>
          </a:xfrm>
          <a:prstGeom prst="rect">
            <a:avLst/>
          </a:prstGeom>
        </p:spPr>
      </p:pic>
    </p:spTree>
    <p:extLst>
      <p:ext uri="{BB962C8B-B14F-4D97-AF65-F5344CB8AC3E}">
        <p14:creationId xmlns:p14="http://schemas.microsoft.com/office/powerpoint/2010/main" val="346300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7"/>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571559" y="1601431"/>
            <a:ext cx="5154484" cy="4410452"/>
          </a:xfrm>
        </p:spPr>
        <p:txBody>
          <a:bodyPr/>
          <a:lstStyle>
            <a:lvl1pPr marL="311135" indent="-311135">
              <a:spcAft>
                <a:spcPts val="1600"/>
              </a:spcAft>
              <a:tabLst/>
              <a:defRPr sz="1867"/>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6151034" y="1601431"/>
            <a:ext cx="5385665" cy="4410452"/>
          </a:xfrm>
        </p:spPr>
        <p:txBody>
          <a:bodyPr/>
          <a:lstStyle>
            <a:lvl1pPr marL="311135" indent="-311135">
              <a:spcAft>
                <a:spcPts val="1600"/>
              </a:spcAft>
              <a:defRPr sz="1867"/>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0606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and Full Page Photo_2">
    <p:bg>
      <p:bgPr>
        <a:solidFill>
          <a:schemeClr val="accent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59C3DA1-DEB1-4B21-9A23-9B1542197EB5}"/>
              </a:ext>
            </a:extLst>
          </p:cNvPr>
          <p:cNvSpPr/>
          <p:nvPr userDrawn="1"/>
        </p:nvSpPr>
        <p:spPr>
          <a:xfrm>
            <a:off x="0" y="3"/>
            <a:ext cx="12191144" cy="685751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dirty="0">
              <a:latin typeface="Arial" panose="020B0604020202020204" pitchFamily="34" charset="0"/>
            </a:endParaRPr>
          </a:p>
        </p:txBody>
      </p:sp>
      <p:sp>
        <p:nvSpPr>
          <p:cNvPr id="4" name="object 4">
            <a:extLst>
              <a:ext uri="{FF2B5EF4-FFF2-40B4-BE49-F238E27FC236}">
                <a16:creationId xmlns:a16="http://schemas.microsoft.com/office/drawing/2014/main" id="{7DB0D50D-0260-4CD8-B23B-73CC332F40ED}"/>
              </a:ext>
            </a:extLst>
          </p:cNvPr>
          <p:cNvSpPr/>
          <p:nvPr userDrawn="1"/>
        </p:nvSpPr>
        <p:spPr>
          <a:xfrm>
            <a:off x="0" y="389"/>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dirty="0">
              <a:latin typeface="Arial" panose="020B0604020202020204" pitchFamily="34" charset="0"/>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55"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dirty="0"/>
              <a:t>Title Case, Arial 44 </a:t>
            </a:r>
            <a:r>
              <a:rPr lang="en-US" dirty="0" err="1"/>
              <a:t>pt</a:t>
            </a:r>
            <a:br>
              <a:rPr lang="en-US" dirty="0"/>
            </a:br>
            <a:endParaRPr lang="en-US" dirty="0"/>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7"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4"/>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dirty="0"/>
              <a:t>Insert Date Here</a:t>
            </a:r>
            <a:endParaRPr lang="lt-LT" dirty="0"/>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3" y="3314325"/>
            <a:ext cx="4971143" cy="626305"/>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486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3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12192000" cy="68580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566057" y="1193802"/>
            <a:ext cx="4974771" cy="1619132"/>
          </a:xfrm>
          <a:noFill/>
        </p:spPr>
        <p:txBody>
          <a:bodyPr vert="horz" lIns="0" tIns="0" rIns="91440" bIns="182880" rtlCol="0" anchor="t" anchorCtr="0">
            <a:noAutofit/>
          </a:bodyPr>
          <a:lstStyle>
            <a:lvl1pPr algn="l" defTabSz="609555"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dirty="0"/>
              <a:t>Title Case, Arial 44 </a:t>
            </a:r>
            <a:r>
              <a:rPr lang="en-US" dirty="0" err="1"/>
              <a:t>pt</a:t>
            </a:r>
            <a:br>
              <a:rPr lang="en-US" dirty="0"/>
            </a:br>
            <a:endParaRPr lang="en-US" dirty="0"/>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558803" y="754903"/>
            <a:ext cx="6739924" cy="482372"/>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24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dirty="0"/>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6096002" y="2554017"/>
            <a:ext cx="5566833" cy="1284816"/>
          </a:xfrm>
        </p:spPr>
        <p:txBody>
          <a:bodyPr/>
          <a:lstStyle>
            <a:lvl1pPr marL="0" indent="0">
              <a:lnSpc>
                <a:spcPts val="2400"/>
              </a:lnSpc>
              <a:spcAft>
                <a:spcPts val="16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7" name="Picture 16" descr="A picture containing drawing&#10;&#10;Description automatically generated">
            <a:extLst>
              <a:ext uri="{FF2B5EF4-FFF2-40B4-BE49-F238E27FC236}">
                <a16:creationId xmlns:a16="http://schemas.microsoft.com/office/drawing/2014/main" id="{18B985CE-F24C-49CA-BD56-0F6712A146CB}"/>
              </a:ext>
            </a:extLst>
          </p:cNvPr>
          <p:cNvPicPr>
            <a:picLocks noChangeAspect="1"/>
          </p:cNvPicPr>
          <p:nvPr userDrawn="1"/>
        </p:nvPicPr>
        <p:blipFill>
          <a:blip r:embed="rId2"/>
          <a:stretch>
            <a:fillRect/>
          </a:stretch>
        </p:blipFill>
        <p:spPr>
          <a:xfrm>
            <a:off x="9961761" y="6073225"/>
            <a:ext cx="1701075" cy="414843"/>
          </a:xfrm>
          <a:prstGeom prst="rect">
            <a:avLst/>
          </a:prstGeom>
        </p:spPr>
      </p:pic>
    </p:spTree>
    <p:extLst>
      <p:ext uri="{BB962C8B-B14F-4D97-AF65-F5344CB8AC3E}">
        <p14:creationId xmlns:p14="http://schemas.microsoft.com/office/powerpoint/2010/main" val="9640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57C512B-A27B-4EF9-B502-718523910B00}"/>
              </a:ext>
            </a:extLst>
          </p:cNvPr>
          <p:cNvSpPr>
            <a:spLocks noGrp="1"/>
          </p:cNvSpPr>
          <p:nvPr>
            <p:ph type="pic" sz="quarter" idx="20"/>
          </p:nvPr>
        </p:nvSpPr>
        <p:spPr>
          <a:xfrm>
            <a:off x="558800" y="1600200"/>
            <a:ext cx="2474384" cy="1067696"/>
          </a:xfrm>
        </p:spPr>
        <p:txBody>
          <a:bodyPr/>
          <a:lstStyle>
            <a:lvl1pPr>
              <a:buNone/>
              <a:defRPr/>
            </a:lvl1pPr>
          </a:lstStyle>
          <a:p>
            <a:r>
              <a:rPr lang="en-US"/>
              <a:t>Click icon to add picture</a:t>
            </a:r>
            <a:endParaRPr lang="en-US" dirty="0"/>
          </a:p>
        </p:txBody>
      </p:sp>
      <p:sp>
        <p:nvSpPr>
          <p:cNvPr id="15" name="Picture Placeholder 13">
            <a:extLst>
              <a:ext uri="{FF2B5EF4-FFF2-40B4-BE49-F238E27FC236}">
                <a16:creationId xmlns:a16="http://schemas.microsoft.com/office/drawing/2014/main" id="{A23ABEE9-0FEB-42CA-8C22-56E013C4491E}"/>
              </a:ext>
            </a:extLst>
          </p:cNvPr>
          <p:cNvSpPr>
            <a:spLocks noGrp="1"/>
          </p:cNvSpPr>
          <p:nvPr>
            <p:ph type="pic" sz="quarter" idx="21"/>
          </p:nvPr>
        </p:nvSpPr>
        <p:spPr>
          <a:xfrm>
            <a:off x="3454400" y="1600200"/>
            <a:ext cx="2474384" cy="1067696"/>
          </a:xfrm>
        </p:spPr>
        <p:txBody>
          <a:bodyPr/>
          <a:lstStyle>
            <a:lvl1pPr>
              <a:buNone/>
              <a:defRPr/>
            </a:lvl1pPr>
          </a:lstStyle>
          <a:p>
            <a:r>
              <a:rPr lang="en-US"/>
              <a:t>Click icon to add picture</a:t>
            </a:r>
          </a:p>
        </p:txBody>
      </p:sp>
      <p:sp>
        <p:nvSpPr>
          <p:cNvPr id="16" name="Picture Placeholder 13">
            <a:extLst>
              <a:ext uri="{FF2B5EF4-FFF2-40B4-BE49-F238E27FC236}">
                <a16:creationId xmlns:a16="http://schemas.microsoft.com/office/drawing/2014/main" id="{ECA55838-9F7E-4E28-8EA9-EAFD579511BE}"/>
              </a:ext>
            </a:extLst>
          </p:cNvPr>
          <p:cNvSpPr>
            <a:spLocks noGrp="1"/>
          </p:cNvSpPr>
          <p:nvPr>
            <p:ph type="pic" sz="quarter" idx="22"/>
          </p:nvPr>
        </p:nvSpPr>
        <p:spPr>
          <a:xfrm>
            <a:off x="6327888" y="1600200"/>
            <a:ext cx="2474384" cy="1067696"/>
          </a:xfrm>
        </p:spPr>
        <p:txBody>
          <a:bodyPr/>
          <a:lstStyle>
            <a:lvl1pPr>
              <a:buNone/>
              <a:defRPr/>
            </a:lvl1pPr>
          </a:lstStyle>
          <a:p>
            <a:r>
              <a:rPr lang="en-US"/>
              <a:t>Click icon to add picture</a:t>
            </a:r>
          </a:p>
        </p:txBody>
      </p:sp>
      <p:sp>
        <p:nvSpPr>
          <p:cNvPr id="17" name="Picture Placeholder 13">
            <a:extLst>
              <a:ext uri="{FF2B5EF4-FFF2-40B4-BE49-F238E27FC236}">
                <a16:creationId xmlns:a16="http://schemas.microsoft.com/office/drawing/2014/main" id="{F931BCB3-AFCC-4AB0-BCF5-636C0B53C4D3}"/>
              </a:ext>
            </a:extLst>
          </p:cNvPr>
          <p:cNvSpPr>
            <a:spLocks noGrp="1"/>
          </p:cNvSpPr>
          <p:nvPr>
            <p:ph type="pic" sz="quarter" idx="23"/>
          </p:nvPr>
        </p:nvSpPr>
        <p:spPr>
          <a:xfrm>
            <a:off x="9188449" y="1600200"/>
            <a:ext cx="2474384" cy="1067696"/>
          </a:xfrm>
        </p:spPr>
        <p:txBody>
          <a:bodyPr/>
          <a:lstStyle>
            <a:lvl1pPr>
              <a:buNone/>
              <a:defRPr/>
            </a:lvl1pPr>
          </a:lstStyle>
          <a:p>
            <a:r>
              <a:rPr lang="en-US"/>
              <a:t>Click icon to add picture</a:t>
            </a:r>
          </a:p>
        </p:txBody>
      </p:sp>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3"/>
            <a:ext cx="11133645" cy="674039"/>
          </a:xfrm>
        </p:spPr>
        <p:txBody>
          <a:bodyPr vert="horz" lIns="0" tIns="0" rIns="91440" bIns="45720" rtlCol="0" anchor="t">
            <a:noAutofit/>
          </a:bodyPr>
          <a:lstStyle>
            <a:lvl1pPr>
              <a:defRPr lang="en-US" sz="3200" dirty="0"/>
            </a:lvl1pPr>
          </a:lstStyle>
          <a:p>
            <a:pPr lvl="0"/>
            <a:r>
              <a:rPr lang="en-US" dirty="0"/>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dirty="0"/>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558801" y="2800867"/>
            <a:ext cx="11104032" cy="2694817"/>
          </a:xfrm>
          <a:noFill/>
        </p:spPr>
        <p:txBody>
          <a:bodyPr/>
          <a:lstStyle/>
          <a:p>
            <a:r>
              <a:rPr lang="en-US"/>
              <a:t>Click icon to add table</a:t>
            </a:r>
            <a:endParaRPr lang="en-US" dirty="0"/>
          </a:p>
        </p:txBody>
      </p:sp>
    </p:spTree>
    <p:extLst>
      <p:ext uri="{BB962C8B-B14F-4D97-AF65-F5344CB8AC3E}">
        <p14:creationId xmlns:p14="http://schemas.microsoft.com/office/powerpoint/2010/main" val="202160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1" y="726070"/>
            <a:ext cx="2616960" cy="1958009"/>
          </a:xfrm>
        </p:spPr>
        <p:txBody>
          <a:bodyPr vert="horz" lIns="0" tIns="0" rIns="91440" bIns="45720" rtlCol="0" anchor="t">
            <a:noAutofit/>
          </a:bodyPr>
          <a:lstStyle>
            <a:lvl1pPr>
              <a:defRPr lang="en-US" sz="3200" dirty="0"/>
            </a:lvl1pPr>
          </a:lstStyle>
          <a:p>
            <a:pPr lvl="0"/>
            <a:r>
              <a:rPr lang="en-US" dirty="0"/>
              <a:t>Title - Title Case, Arial 24 Pt</a:t>
            </a:r>
          </a:p>
        </p:txBody>
      </p:sp>
      <p:sp>
        <p:nvSpPr>
          <p:cNvPr id="15" name="Content Placeholder 2"/>
          <p:cNvSpPr>
            <a:spLocks noGrp="1"/>
          </p:cNvSpPr>
          <p:nvPr>
            <p:ph sz="half" idx="10" hasCustomPrompt="1"/>
          </p:nvPr>
        </p:nvSpPr>
        <p:spPr>
          <a:xfrm>
            <a:off x="3796312" y="736603"/>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b="0" dirty="0">
                <a:latin typeface="Arial" panose="020B0604020202020204" pitchFamily="34" charset="0"/>
                <a:ea typeface="+mj-ea"/>
                <a:cs typeface="Arial" charset="0"/>
              </a:defRPr>
            </a:lvl1pPr>
          </a:lstStyle>
          <a:p>
            <a:pPr marL="457167" lvl="0" indent="-457167">
              <a:lnSpc>
                <a:spcPct val="90000"/>
              </a:lnSpc>
              <a:spcBef>
                <a:spcPct val="0"/>
              </a:spcBef>
            </a:pPr>
            <a:r>
              <a:rPr lang="en-US" dirty="0"/>
              <a:t>Click to edit master text styles</a:t>
            </a:r>
          </a:p>
        </p:txBody>
      </p:sp>
      <p:sp>
        <p:nvSpPr>
          <p:cNvPr id="16" name="Content Placeholder 2"/>
          <p:cNvSpPr>
            <a:spLocks noGrp="1"/>
          </p:cNvSpPr>
          <p:nvPr>
            <p:ph sz="half" idx="11" hasCustomPrompt="1"/>
          </p:nvPr>
        </p:nvSpPr>
        <p:spPr>
          <a:xfrm>
            <a:off x="3796312" y="1461619"/>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dirty="0"/>
              <a:t>Click to edit master text styles</a:t>
            </a:r>
          </a:p>
        </p:txBody>
      </p:sp>
      <p:sp>
        <p:nvSpPr>
          <p:cNvPr id="17" name="Content Placeholder 2"/>
          <p:cNvSpPr>
            <a:spLocks noGrp="1"/>
          </p:cNvSpPr>
          <p:nvPr>
            <p:ph sz="half" idx="12" hasCustomPrompt="1"/>
          </p:nvPr>
        </p:nvSpPr>
        <p:spPr>
          <a:xfrm>
            <a:off x="3796312" y="2186635"/>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dirty="0"/>
              <a:t>Click to edit master text styles</a:t>
            </a:r>
          </a:p>
        </p:txBody>
      </p:sp>
      <p:sp>
        <p:nvSpPr>
          <p:cNvPr id="18" name="Content Placeholder 2"/>
          <p:cNvSpPr>
            <a:spLocks noGrp="1"/>
          </p:cNvSpPr>
          <p:nvPr>
            <p:ph sz="half" idx="13" hasCustomPrompt="1"/>
          </p:nvPr>
        </p:nvSpPr>
        <p:spPr>
          <a:xfrm>
            <a:off x="3796312" y="2911655"/>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dirty="0"/>
              <a:t>Click to edit master text styles</a:t>
            </a:r>
          </a:p>
        </p:txBody>
      </p:sp>
      <p:sp>
        <p:nvSpPr>
          <p:cNvPr id="19" name="Content Placeholder 2"/>
          <p:cNvSpPr>
            <a:spLocks noGrp="1"/>
          </p:cNvSpPr>
          <p:nvPr>
            <p:ph sz="half" idx="14" hasCustomPrompt="1"/>
          </p:nvPr>
        </p:nvSpPr>
        <p:spPr>
          <a:xfrm>
            <a:off x="3796312" y="3636671"/>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dirty="0"/>
              <a:t>Click to edit master text styles</a:t>
            </a:r>
          </a:p>
        </p:txBody>
      </p:sp>
      <p:sp>
        <p:nvSpPr>
          <p:cNvPr id="20" name="Content Placeholder 2"/>
          <p:cNvSpPr>
            <a:spLocks noGrp="1"/>
          </p:cNvSpPr>
          <p:nvPr>
            <p:ph sz="half" idx="15" hasCustomPrompt="1"/>
          </p:nvPr>
        </p:nvSpPr>
        <p:spPr>
          <a:xfrm>
            <a:off x="3796312" y="436168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dirty="0"/>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3796312" y="508670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dirty="0"/>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dirty="0"/>
          </a:p>
        </p:txBody>
      </p:sp>
      <p:pic>
        <p:nvPicPr>
          <p:cNvPr id="8" name="Picture 7" descr="A picture containing drawing&#10;&#10;Description automatically generated">
            <a:extLst>
              <a:ext uri="{FF2B5EF4-FFF2-40B4-BE49-F238E27FC236}">
                <a16:creationId xmlns:a16="http://schemas.microsoft.com/office/drawing/2014/main" id="{62434408-CC2C-44BB-AE96-6E837A38CF56}"/>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0"/>
            <a:ext cx="1226588" cy="299129"/>
          </a:xfrm>
          <a:prstGeom prst="rect">
            <a:avLst/>
          </a:prstGeom>
        </p:spPr>
      </p:pic>
    </p:spTree>
    <p:extLst>
      <p:ext uri="{BB962C8B-B14F-4D97-AF65-F5344CB8AC3E}">
        <p14:creationId xmlns:p14="http://schemas.microsoft.com/office/powerpoint/2010/main" val="39688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4267" dirty="0"/>
            </a:lvl1pPr>
          </a:lstStyle>
          <a:p>
            <a:pPr lvl="0"/>
            <a:r>
              <a:rPr lang="en-US" dirty="0"/>
              <a:t>Arial 32 pt.</a:t>
            </a:r>
            <a:br>
              <a:rPr lang="en-US" dirty="0"/>
            </a:br>
            <a:r>
              <a:rPr lang="en-US" dirty="0"/>
              <a:t>Line 2</a:t>
            </a:r>
            <a:br>
              <a:rPr lang="en-US" dirty="0"/>
            </a:br>
            <a:r>
              <a:rPr lang="en-US" dirty="0"/>
              <a:t>Line3</a:t>
            </a:r>
            <a:br>
              <a:rPr lang="en-US" dirty="0"/>
            </a:br>
            <a:r>
              <a:rPr lang="en-US" dirty="0"/>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dirty="0"/>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3437183" y="3244312"/>
            <a:ext cx="8225652" cy="2133784"/>
          </a:xfrm>
        </p:spPr>
        <p:txBody>
          <a:bodyPr anchor="t" anchorCtr="0"/>
          <a:lstStyle>
            <a:lvl1pPr marL="0" indent="0" algn="l" defTabSz="609555" rtl="0" eaLnBrk="1" latinLnBrk="0" hangingPunct="1">
              <a:lnSpc>
                <a:spcPts val="3333"/>
              </a:lnSpc>
              <a:spcBef>
                <a:spcPts val="0"/>
              </a:spcBef>
              <a:spcAft>
                <a:spcPts val="1600"/>
              </a:spcAft>
              <a:buClr>
                <a:schemeClr val="tx1"/>
              </a:buClr>
              <a:buSzPct val="110000"/>
              <a:buFont typeface="Wingdings" panose="05000000000000000000" pitchFamily="2" charset="2"/>
              <a:buNone/>
              <a:defRPr lang="en-US" sz="2667" b="0" kern="1200" spc="3" noProof="0" dirty="0">
                <a:solidFill>
                  <a:schemeClr val="tx1"/>
                </a:solidFill>
                <a:latin typeface="Arial" panose="020B0604020202020204" pitchFamily="34" charset="0"/>
                <a:ea typeface="+mn-ea"/>
                <a:cs typeface="+mn-cs"/>
              </a:defRPr>
            </a:lvl1pPr>
            <a:lvl2pPr marL="753477" indent="-228584">
              <a:defRPr lang="en-US" sz="1600" b="0" kern="1200" baseline="0" dirty="0" smtClean="0">
                <a:solidFill>
                  <a:schemeClr val="tx1"/>
                </a:solidFill>
                <a:latin typeface="+mn-lt"/>
                <a:ea typeface="+mn-ea"/>
                <a:cs typeface="+mn-cs"/>
              </a:defRPr>
            </a:lvl2pPr>
            <a:lvl3pPr marL="455051" indent="0">
              <a:buNone/>
              <a:defRPr sz="1600"/>
            </a:lvl3pPr>
            <a:lvl4pPr>
              <a:defRPr sz="1600"/>
            </a:lvl4pPr>
            <a:lvl5pPr marL="1750352" indent="-220117">
              <a:defRPr sz="1600"/>
            </a:lvl5pPr>
          </a:lstStyle>
          <a:p>
            <a:pPr lvl="0"/>
            <a:r>
              <a:rPr lang="en-US" dirty="0"/>
              <a:t>Arial 20 </a:t>
            </a:r>
            <a:r>
              <a:rPr lang="en-US" dirty="0" err="1"/>
              <a:t>pt</a:t>
            </a:r>
            <a:endParaRPr lang="en-US" dirty="0"/>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3" y="6355066"/>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dirty="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0"/>
            <a:ext cx="1226588" cy="299129"/>
          </a:xfrm>
          <a:prstGeom prst="rect">
            <a:avLst/>
          </a:prstGeom>
        </p:spPr>
      </p:pic>
    </p:spTree>
    <p:extLst>
      <p:ext uri="{BB962C8B-B14F-4D97-AF65-F5344CB8AC3E}">
        <p14:creationId xmlns:p14="http://schemas.microsoft.com/office/powerpoint/2010/main" val="103194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4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2" y="736601"/>
            <a:ext cx="4979815" cy="457200"/>
          </a:xfrm>
        </p:spPr>
        <p:txBody>
          <a:bodyPr vert="horz" lIns="0" tIns="0" rIns="91440" bIns="45720" rtlCol="0" anchor="t">
            <a:noAutofit/>
          </a:bodyPr>
          <a:lstStyle>
            <a:lvl1pPr>
              <a:defRPr lang="en-US" sz="3733" dirty="0"/>
            </a:lvl1pPr>
          </a:lstStyle>
          <a:p>
            <a:pPr lvl="0"/>
            <a:r>
              <a:rPr lang="en-US" dirty="0"/>
              <a:t>Arial 28 pt.</a:t>
            </a:r>
            <a:br>
              <a:rPr lang="en-US" dirty="0"/>
            </a:br>
            <a:r>
              <a:rPr lang="en-US" dirty="0"/>
              <a:t>Line 2</a:t>
            </a:r>
            <a:br>
              <a:rPr lang="en-US" dirty="0"/>
            </a:br>
            <a:r>
              <a:rPr lang="en-US" dirty="0"/>
              <a:t>Line3</a:t>
            </a:r>
            <a:br>
              <a:rPr lang="en-US" dirty="0"/>
            </a:br>
            <a:r>
              <a:rPr lang="en-US" dirty="0"/>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3" y="2945092"/>
            <a:ext cx="4714129" cy="2296845"/>
          </a:xfrm>
          <a:prstGeom prst="rect">
            <a:avLst/>
          </a:prstGeom>
        </p:spPr>
        <p:txBody>
          <a:bodyPr lIns="0"/>
          <a:lstStyle>
            <a:lvl1pPr marL="0" indent="0">
              <a:lnSpc>
                <a:spcPts val="1920"/>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dirty="0"/>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6508351" y="1330415"/>
            <a:ext cx="5154484" cy="4047684"/>
          </a:xfrm>
        </p:spPr>
        <p:txBody>
          <a:bodyPr anchor="b" anchorCtr="0"/>
          <a:lstStyle>
            <a:lvl1pPr marL="0" indent="0">
              <a:spcAft>
                <a:spcPts val="1600"/>
              </a:spcAft>
              <a:buNone/>
              <a:defRPr sz="1600"/>
            </a:lvl1pPr>
            <a:lvl2pPr marL="753477" indent="-228584">
              <a:defRPr lang="en-US" sz="1600" b="0" kern="1200" baseline="0" dirty="0" smtClean="0">
                <a:solidFill>
                  <a:schemeClr val="tx1"/>
                </a:solidFill>
                <a:latin typeface="+mn-lt"/>
                <a:ea typeface="+mn-ea"/>
                <a:cs typeface="+mn-cs"/>
              </a:defRPr>
            </a:lvl2pPr>
            <a:lvl3pPr marL="455051" indent="0">
              <a:buNone/>
              <a:defRPr sz="1600"/>
            </a:lvl3pPr>
            <a:lvl4pPr>
              <a:defRPr sz="1600"/>
            </a:lvl4pPr>
            <a:lvl5pPr marL="1750352" indent="-220117">
              <a:defRPr sz="16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6111903" y="720567"/>
            <a:ext cx="0" cy="4657532"/>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3" y="6355066"/>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dirty="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0"/>
            <a:ext cx="1226588" cy="299129"/>
          </a:xfrm>
          <a:prstGeom prst="rect">
            <a:avLst/>
          </a:prstGeom>
        </p:spPr>
      </p:pic>
    </p:spTree>
    <p:extLst>
      <p:ext uri="{BB962C8B-B14F-4D97-AF65-F5344CB8AC3E}">
        <p14:creationId xmlns:p14="http://schemas.microsoft.com/office/powerpoint/2010/main" val="387764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5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2" y="736601"/>
            <a:ext cx="4979815" cy="457200"/>
          </a:xfrm>
        </p:spPr>
        <p:txBody>
          <a:bodyPr vert="horz" lIns="0" tIns="0" rIns="91440" bIns="45720" rtlCol="0" anchor="t">
            <a:noAutofit/>
          </a:bodyPr>
          <a:lstStyle>
            <a:lvl1pPr>
              <a:defRPr lang="en-US" sz="3733" dirty="0"/>
            </a:lvl1pPr>
          </a:lstStyle>
          <a:p>
            <a:pPr lvl="0"/>
            <a:r>
              <a:rPr lang="en-US" dirty="0"/>
              <a:t>Arial 28 pt.</a:t>
            </a:r>
            <a:br>
              <a:rPr lang="en-US" dirty="0"/>
            </a:br>
            <a:r>
              <a:rPr lang="en-US" dirty="0"/>
              <a:t>Line 2</a:t>
            </a:r>
            <a:br>
              <a:rPr lang="en-US" dirty="0"/>
            </a:br>
            <a:r>
              <a:rPr lang="en-US" dirty="0"/>
              <a:t>Line3</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3" y="2366436"/>
            <a:ext cx="4714129" cy="3564809"/>
          </a:xfrm>
          <a:prstGeom prst="rect">
            <a:avLst/>
          </a:prstGeom>
        </p:spPr>
        <p:txBody>
          <a:bodyPr lIns="0"/>
          <a:lstStyle>
            <a:lvl1pPr marL="0" indent="0">
              <a:lnSpc>
                <a:spcPts val="2133"/>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dirty="0"/>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3" y="6355066"/>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dirty="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0"/>
            <a:ext cx="1226588" cy="299129"/>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6096004" y="736603"/>
            <a:ext cx="5566833" cy="5177367"/>
          </a:xfrm>
        </p:spPr>
        <p:txBody>
          <a:bodyPr/>
          <a:lstStyle>
            <a:lvl1pPr>
              <a:defRPr/>
            </a:lvl1pPr>
          </a:lstStyle>
          <a:p>
            <a:r>
              <a:rPr lang="en-US" dirty="0"/>
              <a:t>Place Image here</a:t>
            </a:r>
          </a:p>
        </p:txBody>
      </p:sp>
    </p:spTree>
    <p:extLst>
      <p:ext uri="{BB962C8B-B14F-4D97-AF65-F5344CB8AC3E}">
        <p14:creationId xmlns:p14="http://schemas.microsoft.com/office/powerpoint/2010/main" val="11350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6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1" y="736601"/>
            <a:ext cx="11091275" cy="457200"/>
          </a:xfrm>
        </p:spPr>
        <p:txBody>
          <a:bodyPr vert="horz" lIns="0" tIns="0" rIns="91440" bIns="45720" rtlCol="0" anchor="t">
            <a:noAutofit/>
          </a:bodyPr>
          <a:lstStyle>
            <a:lvl1pPr>
              <a:defRPr lang="en-US" sz="3733" dirty="0"/>
            </a:lvl1pPr>
          </a:lstStyle>
          <a:p>
            <a:pPr lvl="0"/>
            <a:r>
              <a:rPr lang="en-US" dirty="0"/>
              <a:t>Arial 28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1" y="1260617"/>
            <a:ext cx="11104084" cy="815321"/>
          </a:xfrm>
          <a:prstGeom prst="rect">
            <a:avLst/>
          </a:prstGeom>
        </p:spPr>
        <p:txBody>
          <a:bodyPr lIns="0"/>
          <a:lstStyle>
            <a:lvl1pPr marL="0" indent="0">
              <a:lnSpc>
                <a:spcPts val="2133"/>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dirty="0"/>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3" y="6355066"/>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dirty="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0"/>
            <a:ext cx="1226588" cy="299129"/>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558803" y="2817341"/>
            <a:ext cx="5371071" cy="3130379"/>
          </a:xfrm>
        </p:spPr>
        <p:txBody>
          <a:bodyPr/>
          <a:lstStyle>
            <a:lvl1pPr>
              <a:defRPr/>
            </a:lvl1pPr>
          </a:lstStyle>
          <a:p>
            <a:r>
              <a:rPr lang="en-US" dirty="0"/>
              <a:t>Place Image here</a:t>
            </a:r>
          </a:p>
        </p:txBody>
      </p:sp>
      <p:sp>
        <p:nvSpPr>
          <p:cNvPr id="8" name="Picture Placeholder 6">
            <a:extLst>
              <a:ext uri="{FF2B5EF4-FFF2-40B4-BE49-F238E27FC236}">
                <a16:creationId xmlns:a16="http://schemas.microsoft.com/office/drawing/2014/main" id="{BB2F037D-F7DC-4969-8BE1-4D51AE3B5484}"/>
              </a:ext>
            </a:extLst>
          </p:cNvPr>
          <p:cNvSpPr>
            <a:spLocks noGrp="1"/>
          </p:cNvSpPr>
          <p:nvPr>
            <p:ph type="pic" sz="quarter" idx="13" hasCustomPrompt="1"/>
          </p:nvPr>
        </p:nvSpPr>
        <p:spPr>
          <a:xfrm>
            <a:off x="6291766" y="2817341"/>
            <a:ext cx="5371071" cy="3130379"/>
          </a:xfrm>
        </p:spPr>
        <p:txBody>
          <a:bodyPr/>
          <a:lstStyle>
            <a:lvl1pPr>
              <a:defRPr/>
            </a:lvl1pPr>
          </a:lstStyle>
          <a:p>
            <a:r>
              <a:rPr lang="en-US" dirty="0"/>
              <a:t>Place Image here</a:t>
            </a:r>
          </a:p>
        </p:txBody>
      </p:sp>
      <p:sp>
        <p:nvSpPr>
          <p:cNvPr id="6" name="Table Placeholder 5">
            <a:extLst>
              <a:ext uri="{FF2B5EF4-FFF2-40B4-BE49-F238E27FC236}">
                <a16:creationId xmlns:a16="http://schemas.microsoft.com/office/drawing/2014/main" id="{F03ACF95-19AA-4642-A427-828D17C3A524}"/>
              </a:ext>
            </a:extLst>
          </p:cNvPr>
          <p:cNvSpPr>
            <a:spLocks noGrp="1"/>
          </p:cNvSpPr>
          <p:nvPr>
            <p:ph type="tbl" sz="quarter" idx="14"/>
          </p:nvPr>
        </p:nvSpPr>
        <p:spPr>
          <a:xfrm>
            <a:off x="558803" y="2274045"/>
            <a:ext cx="5340351" cy="345016"/>
          </a:xfrm>
        </p:spPr>
        <p:txBody>
          <a:bodyPr/>
          <a:lstStyle>
            <a:lvl1pPr>
              <a:defRPr sz="1333" b="1">
                <a:solidFill>
                  <a:schemeClr val="tx1"/>
                </a:solidFill>
              </a:defRPr>
            </a:lvl1pPr>
          </a:lstStyle>
          <a:p>
            <a:r>
              <a:rPr lang="en-US"/>
              <a:t>Click icon to add table</a:t>
            </a:r>
            <a:endParaRPr lang="en-US" dirty="0"/>
          </a:p>
        </p:txBody>
      </p:sp>
      <p:sp>
        <p:nvSpPr>
          <p:cNvPr id="11" name="Table Placeholder 5">
            <a:extLst>
              <a:ext uri="{FF2B5EF4-FFF2-40B4-BE49-F238E27FC236}">
                <a16:creationId xmlns:a16="http://schemas.microsoft.com/office/drawing/2014/main" id="{7CA18CE0-B33A-4A8D-86C1-4B496BD0C1E0}"/>
              </a:ext>
            </a:extLst>
          </p:cNvPr>
          <p:cNvSpPr>
            <a:spLocks noGrp="1"/>
          </p:cNvSpPr>
          <p:nvPr>
            <p:ph type="tbl" sz="quarter" idx="15"/>
          </p:nvPr>
        </p:nvSpPr>
        <p:spPr>
          <a:xfrm>
            <a:off x="6289534" y="2274045"/>
            <a:ext cx="5340351" cy="345016"/>
          </a:xfrm>
        </p:spPr>
        <p:txBody>
          <a:bodyPr/>
          <a:lstStyle>
            <a:lvl1pPr>
              <a:defRPr sz="1333" b="1">
                <a:solidFill>
                  <a:schemeClr val="tx1"/>
                </a:solidFill>
              </a:defRPr>
            </a:lvl1pPr>
          </a:lstStyle>
          <a:p>
            <a:r>
              <a:rPr lang="en-US"/>
              <a:t>Click icon to add table</a:t>
            </a:r>
            <a:endParaRPr lang="en-US" dirty="0"/>
          </a:p>
        </p:txBody>
      </p:sp>
    </p:spTree>
    <p:extLst>
      <p:ext uri="{BB962C8B-B14F-4D97-AF65-F5344CB8AC3E}">
        <p14:creationId xmlns:p14="http://schemas.microsoft.com/office/powerpoint/2010/main" val="227201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2400" b="1" kern="1200" dirty="0">
                <a:solidFill>
                  <a:schemeClr val="tx1"/>
                </a:solidFill>
                <a:latin typeface="Arial" panose="020B0604020202020204" pitchFamily="34" charset="0"/>
                <a:ea typeface="+mj-ea"/>
                <a:cs typeface="Arial" charset="0"/>
              </a:defRPr>
            </a:lvl1pPr>
          </a:lstStyle>
          <a:p>
            <a:pPr lvl="0" algn="l" defTabSz="609555" rtl="0" eaLnBrk="1" latinLnBrk="0" hangingPunct="1">
              <a:lnSpc>
                <a:spcPct val="90000"/>
              </a:lnSpc>
              <a:spcBef>
                <a:spcPct val="0"/>
              </a:spcBef>
              <a:buNone/>
            </a:pPr>
            <a:r>
              <a:rPr lang="en-US" dirty="0"/>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558801" y="3941521"/>
            <a:ext cx="8182243" cy="1748055"/>
          </a:xfrm>
        </p:spPr>
        <p:txBody>
          <a:bodyPr vert="horz" lIns="0" tIns="45720" rIns="91440" bIns="45720" rtlCol="0" anchor="t" anchorCtr="0">
            <a:noAutofit/>
          </a:bodyPr>
          <a:lstStyle>
            <a:lvl1pPr marL="0" indent="0">
              <a:lnSpc>
                <a:spcPts val="2133"/>
              </a:lnSpc>
              <a:buNone/>
              <a:defRPr lang="en-US" sz="1600" dirty="0"/>
            </a:lvl1pPr>
          </a:lstStyle>
          <a:p>
            <a:pPr marL="228584" lvl="0" indent="-228584">
              <a:lnSpc>
                <a:spcPts val="2400"/>
              </a:lnSpc>
              <a:spcAft>
                <a:spcPts val="1600"/>
              </a:spcAft>
            </a:pPr>
            <a:r>
              <a:rPr lang="en-US" dirty="0"/>
              <a:t>Arial 12 </a:t>
            </a:r>
            <a:r>
              <a:rPr lang="en-US" dirty="0" err="1"/>
              <a:t>pt</a:t>
            </a:r>
            <a:endParaRPr lang="en-US" dirty="0"/>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532648" y="1443569"/>
            <a:ext cx="8208397" cy="313267"/>
          </a:xfrm>
        </p:spPr>
        <p:txBody>
          <a:bodyPr/>
          <a:lstStyle>
            <a:lvl1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1pPr>
            <a:lvl2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2pPr>
            <a:lvl3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3pPr>
            <a:lvl4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4pPr>
            <a:lvl5pPr marL="0" indent="0" algn="l" defTabSz="609555" rtl="0" eaLnBrk="1" latinLnBrk="0" hangingPunct="1">
              <a:lnSpc>
                <a:spcPct val="90000"/>
              </a:lnSpc>
              <a:spcBef>
                <a:spcPct val="0"/>
              </a:spcBef>
              <a:buNone/>
              <a:defRPr lang="en-US" sz="3733" b="1" kern="1200" dirty="0">
                <a:solidFill>
                  <a:schemeClr val="tx1"/>
                </a:solidFill>
                <a:latin typeface="Arial" charset="0"/>
                <a:ea typeface="+mj-ea"/>
                <a:cs typeface="Arial" charset="0"/>
              </a:defRPr>
            </a:lvl5pPr>
          </a:lstStyle>
          <a:p>
            <a:pPr lvl="0"/>
            <a:r>
              <a:rPr lang="en-US" dirty="0"/>
              <a:t>Arial 32 </a:t>
            </a:r>
            <a:r>
              <a:rPr lang="en-US" dirty="0" err="1"/>
              <a:t>pt</a:t>
            </a:r>
            <a:r>
              <a:rPr lang="en-US" dirty="0"/>
              <a: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5824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1"/>
            <a:ext cx="3295621" cy="457200"/>
          </a:xfrm>
        </p:spPr>
        <p:txBody>
          <a:bodyPr vert="horz" lIns="0" tIns="0" rIns="91440" bIns="45720" rtlCol="0" anchor="t">
            <a:noAutofit/>
          </a:bodyPr>
          <a:lstStyle>
            <a:lvl1pPr>
              <a:defRPr lang="en-US" sz="3200" dirty="0"/>
            </a:lvl1pPr>
          </a:lstStyle>
          <a:p>
            <a:pPr lvl="0"/>
            <a:r>
              <a:rPr lang="en-US" dirty="0"/>
              <a:t>Title Case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3" y="1456567"/>
            <a:ext cx="3304185" cy="4127264"/>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endParaRPr lang="en-US" dirty="0"/>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dirty="0"/>
          </a:p>
        </p:txBody>
      </p:sp>
    </p:spTree>
    <p:extLst>
      <p:ext uri="{BB962C8B-B14F-4D97-AF65-F5344CB8AC3E}">
        <p14:creationId xmlns:p14="http://schemas.microsoft.com/office/powerpoint/2010/main" val="147213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BPR Title Slide">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3038EDCA-5247-7C08-825E-420DBCCD040D}"/>
              </a:ext>
            </a:extLst>
          </p:cNvPr>
          <p:cNvPicPr>
            <a:picLocks noChangeAspect="1"/>
          </p:cNvPicPr>
          <p:nvPr userDrawn="1"/>
        </p:nvPicPr>
        <p:blipFill>
          <a:blip r:embed="rId2"/>
          <a:stretch>
            <a:fillRect/>
          </a:stretch>
        </p:blipFill>
        <p:spPr>
          <a:xfrm>
            <a:off x="9961760" y="6073224"/>
            <a:ext cx="1701075" cy="414843"/>
          </a:xfrm>
          <a:prstGeom prst="rect">
            <a:avLst/>
          </a:prstGeom>
        </p:spPr>
      </p:pic>
      <p:pic>
        <p:nvPicPr>
          <p:cNvPr id="3" name="Picture 2">
            <a:extLst>
              <a:ext uri="{FF2B5EF4-FFF2-40B4-BE49-F238E27FC236}">
                <a16:creationId xmlns:a16="http://schemas.microsoft.com/office/drawing/2014/main" id="{5CA8E771-F602-A4E8-638B-560281230D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F827166D-8964-3C16-C79A-B39AB1B290DB}"/>
              </a:ext>
            </a:extLst>
          </p:cNvPr>
          <p:cNvPicPr>
            <a:picLocks noChangeAspect="1"/>
          </p:cNvPicPr>
          <p:nvPr userDrawn="1"/>
        </p:nvPicPr>
        <p:blipFill>
          <a:blip r:embed="rId2"/>
          <a:stretch>
            <a:fillRect/>
          </a:stretch>
        </p:blipFill>
        <p:spPr>
          <a:xfrm>
            <a:off x="9956992" y="6068456"/>
            <a:ext cx="1701075" cy="414843"/>
          </a:xfrm>
          <a:prstGeom prst="rect">
            <a:avLst/>
          </a:prstGeom>
        </p:spPr>
      </p:pic>
      <p:sp>
        <p:nvSpPr>
          <p:cNvPr id="2" name="Text Placeholder 7">
            <a:extLst>
              <a:ext uri="{FF2B5EF4-FFF2-40B4-BE49-F238E27FC236}">
                <a16:creationId xmlns:a16="http://schemas.microsoft.com/office/drawing/2014/main" id="{EF3467B5-1D79-167C-9358-4A919EF7E0B2}"/>
              </a:ext>
            </a:extLst>
          </p:cNvPr>
          <p:cNvSpPr>
            <a:spLocks noGrp="1"/>
          </p:cNvSpPr>
          <p:nvPr>
            <p:ph type="body" sz="quarter" idx="10" hasCustomPrompt="1"/>
          </p:nvPr>
        </p:nvSpPr>
        <p:spPr>
          <a:xfrm>
            <a:off x="714375" y="5414815"/>
            <a:ext cx="8043863" cy="419455"/>
          </a:xfrm>
        </p:spPr>
        <p:txBody>
          <a:bodyPr/>
          <a:lstStyle>
            <a:lvl1pPr marL="0" indent="0">
              <a:buNone/>
              <a:defRPr sz="2000" b="0">
                <a:solidFill>
                  <a:schemeClr val="bg1"/>
                </a:solidFill>
              </a:defRPr>
            </a:lvl1pPr>
            <a:lvl2pPr marL="524907" indent="0">
              <a:buNone/>
              <a:defRPr b="1"/>
            </a:lvl2pPr>
            <a:lvl3pPr marL="455061" indent="0">
              <a:buNone/>
              <a:defRPr b="1"/>
            </a:lvl3pPr>
            <a:lvl4pPr marL="990551" indent="0">
              <a:buNone/>
              <a:defRPr b="1"/>
            </a:lvl4pPr>
            <a:lvl5pPr marL="1828709" indent="0">
              <a:buNone/>
              <a:defRPr b="1"/>
            </a:lvl5pPr>
          </a:lstStyle>
          <a:p>
            <a:pPr lvl="0"/>
            <a:r>
              <a:rPr lang="en-US"/>
              <a:t>Presenter</a:t>
            </a:r>
          </a:p>
        </p:txBody>
      </p:sp>
      <p:sp>
        <p:nvSpPr>
          <p:cNvPr id="7" name="Text Placeholder 7">
            <a:extLst>
              <a:ext uri="{FF2B5EF4-FFF2-40B4-BE49-F238E27FC236}">
                <a16:creationId xmlns:a16="http://schemas.microsoft.com/office/drawing/2014/main" id="{3ECEAA87-17F8-17C9-D57C-B8FAFC1BD504}"/>
              </a:ext>
            </a:extLst>
          </p:cNvPr>
          <p:cNvSpPr>
            <a:spLocks noGrp="1"/>
          </p:cNvSpPr>
          <p:nvPr>
            <p:ph type="body" sz="quarter" idx="11" hasCustomPrompt="1"/>
          </p:nvPr>
        </p:nvSpPr>
        <p:spPr>
          <a:xfrm>
            <a:off x="714375" y="6044944"/>
            <a:ext cx="8043863" cy="419455"/>
          </a:xfrm>
        </p:spPr>
        <p:txBody>
          <a:bodyPr/>
          <a:lstStyle>
            <a:lvl1pPr marL="0" indent="0">
              <a:buNone/>
              <a:defRPr sz="2000" b="0">
                <a:solidFill>
                  <a:schemeClr val="bg1"/>
                </a:solidFill>
              </a:defRPr>
            </a:lvl1pPr>
            <a:lvl2pPr marL="524907" indent="0">
              <a:buNone/>
              <a:defRPr b="1"/>
            </a:lvl2pPr>
            <a:lvl3pPr marL="455061" indent="0">
              <a:buNone/>
              <a:defRPr b="1"/>
            </a:lvl3pPr>
            <a:lvl4pPr marL="990551" indent="0">
              <a:buNone/>
              <a:defRPr b="1"/>
            </a:lvl4pPr>
            <a:lvl5pPr marL="1828709" indent="0">
              <a:buNone/>
              <a:defRPr b="1"/>
            </a:lvl5pPr>
          </a:lstStyle>
          <a:p>
            <a:pPr lvl="0"/>
            <a:r>
              <a:rPr lang="en-US"/>
              <a:t>Date</a:t>
            </a:r>
          </a:p>
        </p:txBody>
      </p:sp>
      <p:sp>
        <p:nvSpPr>
          <p:cNvPr id="9" name="TextBox 8">
            <a:extLst>
              <a:ext uri="{FF2B5EF4-FFF2-40B4-BE49-F238E27FC236}">
                <a16:creationId xmlns:a16="http://schemas.microsoft.com/office/drawing/2014/main" id="{4697FFD0-DA66-49BE-8DD9-C3D41955C602}"/>
              </a:ext>
            </a:extLst>
          </p:cNvPr>
          <p:cNvSpPr txBox="1"/>
          <p:nvPr userDrawn="1"/>
        </p:nvSpPr>
        <p:spPr>
          <a:xfrm>
            <a:off x="714375" y="3349315"/>
            <a:ext cx="10394612" cy="2409348"/>
          </a:xfrm>
          <a:prstGeom prst="rect">
            <a:avLst/>
          </a:prstGeom>
          <a:noFill/>
        </p:spPr>
        <p:txBody>
          <a:bodyPr wrap="square" tIns="91440" bIns="91440" rtlCol="0" anchor="t" anchorCtr="0">
            <a:noAutofit/>
          </a:bodyPr>
          <a:lstStyle/>
          <a:p>
            <a:pPr algn="l">
              <a:lnSpc>
                <a:spcPts val="6640"/>
              </a:lnSpc>
            </a:pPr>
            <a:r>
              <a:rPr lang="en-US" sz="6000" b="1" spc="300">
                <a:solidFill>
                  <a:schemeClr val="bg1"/>
                </a:solidFill>
              </a:rPr>
              <a:t>T</a:t>
            </a:r>
            <a:r>
              <a:rPr lang="en-US" sz="6000" b="1" spc="-150">
                <a:solidFill>
                  <a:schemeClr val="bg1"/>
                </a:solidFill>
              </a:rPr>
              <a:t>VA: A Pivotal Past,</a:t>
            </a:r>
            <a:br>
              <a:rPr lang="en-US" sz="6000" b="1" spc="-150">
                <a:solidFill>
                  <a:schemeClr val="bg1"/>
                </a:solidFill>
              </a:rPr>
            </a:br>
            <a:r>
              <a:rPr lang="en-US" sz="6000" b="1" spc="-150">
                <a:solidFill>
                  <a:schemeClr val="bg1"/>
                </a:solidFill>
              </a:rPr>
              <a:t>Leading to a Powerful Future</a:t>
            </a:r>
            <a:endParaRPr lang="en-US" sz="1400" b="1" spc="-150">
              <a:solidFill>
                <a:schemeClr val="bg1"/>
              </a:solidFill>
            </a:endParaRPr>
          </a:p>
        </p:txBody>
      </p:sp>
    </p:spTree>
    <p:extLst>
      <p:ext uri="{BB962C8B-B14F-4D97-AF65-F5344CB8AC3E}">
        <p14:creationId xmlns:p14="http://schemas.microsoft.com/office/powerpoint/2010/main" val="89503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548640" y="736602"/>
            <a:ext cx="109728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12" name="Content Placeholder 5"/>
          <p:cNvSpPr>
            <a:spLocks noGrp="1"/>
          </p:cNvSpPr>
          <p:nvPr>
            <p:ph sz="quarter" idx="11" hasCustomPrompt="1"/>
          </p:nvPr>
        </p:nvSpPr>
        <p:spPr>
          <a:xfrm>
            <a:off x="553503" y="1196482"/>
            <a:ext cx="10966028" cy="258597"/>
          </a:xfrm>
        </p:spPr>
        <p:txBody>
          <a:bodyPr vert="horz" lIns="0" tIns="0" rIns="91440" bIns="0" rtlCol="0" anchor="t">
            <a:spAutoFit/>
          </a:bodyPr>
          <a:lstStyle>
            <a:lvl1pPr>
              <a:defRPr lang="en-US" sz="1867" dirty="0">
                <a:ea typeface="+mj-ea"/>
                <a:cs typeface="+mj-cs"/>
              </a:defRPr>
            </a:lvl1pPr>
          </a:lstStyle>
          <a:p>
            <a:pPr marL="0" lvl="0" indent="0">
              <a:lnSpc>
                <a:spcPct val="90000"/>
              </a:lnSpc>
              <a:spcBef>
                <a:spcPct val="0"/>
              </a:spcBef>
              <a:buNone/>
            </a:pPr>
            <a:r>
              <a:rPr lang="en-US"/>
              <a:t>Subtitle | 14 Pt | Max 2 Lines | Max Character: 100 </a:t>
            </a:r>
          </a:p>
        </p:txBody>
      </p:sp>
      <p:sp>
        <p:nvSpPr>
          <p:cNvPr id="10"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571559" y="1905002"/>
            <a:ext cx="5154484" cy="3594372"/>
          </a:xfrm>
        </p:spPr>
        <p:txBody>
          <a:bodyPr/>
          <a:lstStyle>
            <a:lvl1pPr marL="311135" indent="-311135">
              <a:tabLst/>
              <a:defRPr/>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6151034" y="1944612"/>
            <a:ext cx="5385665" cy="3554760"/>
          </a:xfrm>
        </p:spPr>
        <p:txBody>
          <a:bodyPr/>
          <a:lstStyle>
            <a:lvl1pPr marL="311135" indent="-311135">
              <a:defRPr/>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3602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4"/>
            <a:ext cx="3295621" cy="692793"/>
          </a:xfrm>
        </p:spPr>
        <p:txBody>
          <a:bodyPr vert="horz" lIns="0" tIns="0" rIns="91440" bIns="45720" rtlCol="0" anchor="t">
            <a:noAutofit/>
          </a:bodyPr>
          <a:lstStyle>
            <a:lvl1pPr>
              <a:defRPr lang="en-US" sz="3200" dirty="0"/>
            </a:lvl1pPr>
          </a:lstStyle>
          <a:p>
            <a:pPr lvl="0"/>
            <a:r>
              <a:rPr lang="en-US" dirty="0"/>
              <a:t>Title Case, </a:t>
            </a:r>
            <a:br>
              <a:rPr lang="en-US" dirty="0"/>
            </a:br>
            <a:r>
              <a:rPr lang="en-US" dirty="0"/>
              <a:t>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3" y="1905003"/>
            <a:ext cx="3304185" cy="3654927"/>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endParaRPr lang="en-US" dirty="0"/>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dirty="0"/>
          </a:p>
        </p:txBody>
      </p:sp>
    </p:spTree>
    <p:extLst>
      <p:ext uri="{BB962C8B-B14F-4D97-AF65-F5344CB8AC3E}">
        <p14:creationId xmlns:p14="http://schemas.microsoft.com/office/powerpoint/2010/main" val="412505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4"/>
            <a:ext cx="3295621" cy="692793"/>
          </a:xfrm>
        </p:spPr>
        <p:txBody>
          <a:bodyPr vert="horz" lIns="0" tIns="0" rIns="91440" bIns="45720" rtlCol="0" anchor="t">
            <a:noAutofit/>
          </a:bodyPr>
          <a:lstStyle>
            <a:lvl1pPr>
              <a:defRPr lang="en-US" sz="3200" dirty="0"/>
            </a:lvl1pPr>
          </a:lstStyle>
          <a:p>
            <a:pPr lvl="0"/>
            <a:r>
              <a:rPr lang="en-US" dirty="0"/>
              <a:t>Title Case, </a:t>
            </a:r>
            <a:br>
              <a:rPr lang="en-US" dirty="0"/>
            </a:br>
            <a:r>
              <a:rPr lang="en-US" dirty="0"/>
              <a:t>Arial 24 Pt</a:t>
            </a:r>
            <a:br>
              <a:rPr lang="en-US" dirty="0"/>
            </a:br>
            <a:r>
              <a:rPr lang="en-US" dirty="0"/>
              <a:t>Third Line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3" y="2276223"/>
            <a:ext cx="3304185" cy="3090984"/>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endParaRPr lang="en-US" dirty="0"/>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dirty="0"/>
          </a:p>
        </p:txBody>
      </p:sp>
    </p:spTree>
    <p:extLst>
      <p:ext uri="{BB962C8B-B14F-4D97-AF65-F5344CB8AC3E}">
        <p14:creationId xmlns:p14="http://schemas.microsoft.com/office/powerpoint/2010/main" val="134925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8"/>
            <a:ext cx="11133645" cy="674039"/>
          </a:xfrm>
        </p:spPr>
        <p:txBody>
          <a:bodyPr vert="horz" lIns="0" tIns="0" rIns="91440" bIns="45720" rtlCol="0" anchor="t">
            <a:noAutofit/>
          </a:bodyPr>
          <a:lstStyle>
            <a:lvl1pPr>
              <a:defRPr lang="en-US" sz="3200" dirty="0"/>
            </a:lvl1pPr>
          </a:lstStyle>
          <a:p>
            <a:pPr lvl="0"/>
            <a:r>
              <a:rPr lang="en-US" dirty="0"/>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dirty="0"/>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571559" y="1601431"/>
            <a:ext cx="5154484" cy="4410452"/>
          </a:xfrm>
        </p:spPr>
        <p:txBody>
          <a:bodyPr/>
          <a:lstStyle>
            <a:lvl1pPr marL="311127" indent="-311127">
              <a:spcAft>
                <a:spcPts val="1600"/>
              </a:spcAft>
              <a:tabLst/>
              <a:defRPr sz="1867"/>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6382215" y="1601431"/>
            <a:ext cx="5154484" cy="4410452"/>
          </a:xfrm>
        </p:spPr>
        <p:txBody>
          <a:bodyPr/>
          <a:lstStyle>
            <a:lvl1pPr marL="311127" indent="-311127">
              <a:spcAft>
                <a:spcPts val="1600"/>
              </a:spcAft>
              <a:defRPr sz="1867"/>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9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548640" y="736603"/>
            <a:ext cx="10972800" cy="430887"/>
          </a:xfrm>
        </p:spPr>
        <p:txBody>
          <a:bodyPr vert="horz" lIns="0" tIns="0" rIns="91440" bIns="45720" rtlCol="0" anchor="t">
            <a:noAutofit/>
          </a:bodyPr>
          <a:lstStyle>
            <a:lvl1pPr>
              <a:defRPr lang="en-US" sz="3200" dirty="0"/>
            </a:lvl1pPr>
          </a:lstStyle>
          <a:p>
            <a:pPr lvl="0"/>
            <a:r>
              <a:rPr lang="en-US" dirty="0"/>
              <a:t>Title - Title Case, Arial 24 Pt</a:t>
            </a:r>
          </a:p>
        </p:txBody>
      </p:sp>
      <p:sp>
        <p:nvSpPr>
          <p:cNvPr id="12" name="Content Placeholder 5"/>
          <p:cNvSpPr>
            <a:spLocks noGrp="1"/>
          </p:cNvSpPr>
          <p:nvPr>
            <p:ph sz="quarter" idx="11" hasCustomPrompt="1"/>
          </p:nvPr>
        </p:nvSpPr>
        <p:spPr>
          <a:xfrm>
            <a:off x="553503" y="1196483"/>
            <a:ext cx="10966028" cy="258597"/>
          </a:xfrm>
        </p:spPr>
        <p:txBody>
          <a:bodyPr vert="horz" lIns="0" tIns="0" rIns="91440" bIns="0" rtlCol="0" anchor="t">
            <a:spAutoFit/>
          </a:bodyPr>
          <a:lstStyle>
            <a:lvl1pPr>
              <a:defRPr lang="en-US" sz="1867" dirty="0">
                <a:ea typeface="+mj-ea"/>
                <a:cs typeface="+mj-cs"/>
              </a:defRPr>
            </a:lvl1pPr>
          </a:lstStyle>
          <a:p>
            <a:pPr marL="0" lvl="0" indent="0">
              <a:lnSpc>
                <a:spcPct val="90000"/>
              </a:lnSpc>
              <a:spcBef>
                <a:spcPct val="0"/>
              </a:spcBef>
              <a:buNone/>
            </a:pPr>
            <a:r>
              <a:rPr lang="en-US" dirty="0"/>
              <a:t>Subtitle | 14 Pt | Max 2 Lines | Max Character: 100 </a:t>
            </a:r>
          </a:p>
        </p:txBody>
      </p:sp>
      <p:sp>
        <p:nvSpPr>
          <p:cNvPr id="10"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dirty="0"/>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571559" y="1905003"/>
            <a:ext cx="5154484" cy="3594372"/>
          </a:xfrm>
        </p:spPr>
        <p:txBody>
          <a:bodyPr/>
          <a:lstStyle>
            <a:lvl1pPr marL="311127" indent="-311127">
              <a:tabLst/>
              <a:defRPr/>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6382215" y="1944612"/>
            <a:ext cx="5154484" cy="3554760"/>
          </a:xfrm>
        </p:spPr>
        <p:txBody>
          <a:bodyPr/>
          <a:lstStyle>
            <a:lvl1pPr marL="311127" indent="-311127">
              <a:defRPr/>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5379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3"/>
            <a:ext cx="11133645" cy="674039"/>
          </a:xfrm>
        </p:spPr>
        <p:txBody>
          <a:bodyPr vert="horz" lIns="0" tIns="0" rIns="91440" bIns="45720" rtlCol="0" anchor="t">
            <a:noAutofit/>
          </a:bodyPr>
          <a:lstStyle>
            <a:lvl1pPr>
              <a:defRPr lang="en-US" sz="3200" dirty="0"/>
            </a:lvl1pPr>
          </a:lstStyle>
          <a:p>
            <a:pPr lvl="0"/>
            <a:r>
              <a:rPr lang="en-US" dirty="0"/>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dirty="0"/>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4343009" y="1601431"/>
            <a:ext cx="3419233" cy="4410452"/>
          </a:xfrm>
        </p:spPr>
        <p:txBody>
          <a:bodyPr/>
          <a:lstStyle>
            <a:lvl1pPr marL="0" indent="0">
              <a:buNone/>
              <a:tabLst/>
              <a:defRPr sz="1600"/>
            </a:lvl1pPr>
            <a:lvl2pPr marL="753477" indent="-228584">
              <a:defRPr lang="en-US" sz="1600" b="0" kern="1200" baseline="0" dirty="0" smtClean="0">
                <a:solidFill>
                  <a:schemeClr val="tx1"/>
                </a:solidFill>
                <a:latin typeface="+mn-lt"/>
                <a:ea typeface="+mn-ea"/>
                <a:cs typeface="+mn-cs"/>
              </a:defRPr>
            </a:lvl2pPr>
            <a:lvl3pPr marL="529127" indent="-218001">
              <a:defRPr sz="1333"/>
            </a:lvl3pPr>
            <a:lvl4pPr>
              <a:defRPr sz="1333"/>
            </a:lvl4pPr>
            <a:lvl5pPr marL="1750352" indent="-220117">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8222830" y="1601431"/>
            <a:ext cx="3419233" cy="4410452"/>
          </a:xfrm>
        </p:spPr>
        <p:txBody>
          <a:bodyPr/>
          <a:lstStyle>
            <a:lvl1pPr marL="0" indent="0">
              <a:buNone/>
              <a:tabLst/>
              <a:defRPr sz="1600"/>
            </a:lvl1pPr>
            <a:lvl2pPr marL="753477" indent="-228584">
              <a:defRPr lang="en-US" sz="1600" b="0" kern="1200" baseline="0" dirty="0" smtClean="0">
                <a:solidFill>
                  <a:schemeClr val="tx1"/>
                </a:solidFill>
                <a:latin typeface="+mn-lt"/>
                <a:ea typeface="+mn-ea"/>
                <a:cs typeface="+mn-cs"/>
              </a:defRPr>
            </a:lvl2pPr>
            <a:lvl3pPr marL="539709" indent="-228584">
              <a:defRPr lang="en-US" sz="1333" b="0" kern="1200" baseline="0" dirty="0" smtClean="0">
                <a:solidFill>
                  <a:schemeClr val="tx1"/>
                </a:solidFill>
                <a:latin typeface="Arial" panose="020B0604020202020204" pitchFamily="34" charset="0"/>
                <a:ea typeface="+mn-ea"/>
                <a:cs typeface="+mn-cs"/>
              </a:defRPr>
            </a:lvl3pPr>
            <a:lvl4pPr>
              <a:defRPr sz="1333"/>
            </a:lvl4pPr>
            <a:lvl5pPr marL="1750352" indent="-220117">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7290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3"/>
            <a:ext cx="11133645" cy="674039"/>
          </a:xfrm>
        </p:spPr>
        <p:txBody>
          <a:bodyPr vert="horz" lIns="0" tIns="0" rIns="91440" bIns="45720" rtlCol="0" anchor="t">
            <a:noAutofit/>
          </a:bodyPr>
          <a:lstStyle>
            <a:lvl1pPr>
              <a:defRPr lang="en-US" sz="3200" dirty="0"/>
            </a:lvl1pPr>
          </a:lstStyle>
          <a:p>
            <a:pPr lvl="0"/>
            <a:r>
              <a:rPr lang="en-US" dirty="0"/>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dirty="0"/>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555441" y="1595053"/>
            <a:ext cx="11107395" cy="3900633"/>
          </a:xfrm>
        </p:spPr>
        <p:txBody>
          <a:bodyPr/>
          <a:lstStyle/>
          <a:p>
            <a:r>
              <a:rPr lang="en-US"/>
              <a:t>Click icon to add table</a:t>
            </a:r>
            <a:endParaRPr lang="en-US" dirty="0"/>
          </a:p>
        </p:txBody>
      </p:sp>
    </p:spTree>
    <p:extLst>
      <p:ext uri="{BB962C8B-B14F-4D97-AF65-F5344CB8AC3E}">
        <p14:creationId xmlns:p14="http://schemas.microsoft.com/office/powerpoint/2010/main" val="135312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8"/>
            <a:ext cx="11133645" cy="674039"/>
          </a:xfrm>
        </p:spPr>
        <p:txBody>
          <a:bodyPr vert="horz" lIns="0" tIns="0" rIns="91440" bIns="45720" rtlCol="0" anchor="t">
            <a:noAutofit/>
          </a:bodyPr>
          <a:lstStyle>
            <a:lvl1pPr>
              <a:defRPr lang="en-US" sz="3200" dirty="0"/>
            </a:lvl1pPr>
          </a:lstStyle>
          <a:p>
            <a:pPr lvl="0"/>
            <a:r>
              <a:rPr lang="en-US" dirty="0"/>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dirty="0"/>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558804" y="1544778"/>
            <a:ext cx="11104033" cy="4516967"/>
          </a:xfrm>
        </p:spPr>
        <p:txBody>
          <a:bodyPr/>
          <a:lstStyle>
            <a:lvl1pPr marL="0" indent="0" algn="l" defTabSz="609555" rtl="0" eaLnBrk="1" latinLnBrk="0" hangingPunct="1">
              <a:lnSpc>
                <a:spcPts val="2400"/>
              </a:lnSpc>
              <a:spcBef>
                <a:spcPts val="0"/>
              </a:spcBef>
              <a:spcAft>
                <a:spcPts val="1600"/>
              </a:spcAft>
              <a:buClr>
                <a:schemeClr val="tx1"/>
              </a:buClr>
              <a:buSzPct val="110000"/>
              <a:buFont typeface="Wingdings" panose="05000000000000000000" pitchFamily="2" charset="2"/>
              <a:buNone/>
              <a:defRPr lang="en-US" sz="1867" b="0" kern="1200" spc="3"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680507" indent="-230701">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0381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6704" y="736603"/>
            <a:ext cx="11133645" cy="674039"/>
          </a:xfrm>
        </p:spPr>
        <p:txBody>
          <a:bodyPr vert="horz" lIns="0" tIns="0" rIns="91440" bIns="45720" rtlCol="0" anchor="t">
            <a:noAutofit/>
          </a:bodyPr>
          <a:lstStyle>
            <a:lvl1pPr>
              <a:defRPr lang="en-US" sz="3200" dirty="0"/>
            </a:lvl1pPr>
          </a:lstStyle>
          <a:p>
            <a:pPr lvl="0"/>
            <a:r>
              <a:rPr lang="en-US" dirty="0"/>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800" y="1601432"/>
            <a:ext cx="11125096" cy="4491453"/>
          </a:xfrm>
          <a:prstGeom prst="rect">
            <a:avLst/>
          </a:prstGeom>
        </p:spPr>
        <p:txBody>
          <a:bodyPr lIns="0"/>
          <a:lstStyle>
            <a:lvl1pPr marL="228584" indent="-228584">
              <a:lnSpc>
                <a:spcPts val="2133"/>
              </a:lnSpc>
              <a:spcAft>
                <a:spcPts val="1600"/>
              </a:spcAft>
              <a:buFont typeface="Arial" panose="020B0604020202020204" pitchFamily="34" charset="0"/>
              <a:buChar char="•"/>
              <a:defRPr lang="en-US" sz="1867" b="0" kern="1200" spc="3" noProof="0" dirty="0">
                <a:solidFill>
                  <a:schemeClr val="tx1"/>
                </a:solidFill>
                <a:latin typeface="Arial" panose="020B0604020202020204" pitchFamily="34" charset="0"/>
                <a:ea typeface="+mn-ea"/>
                <a:cs typeface="+mn-cs"/>
              </a:defRPr>
            </a:lvl1pPr>
            <a:lvl2pPr marL="759828" indent="-234933">
              <a:lnSpc>
                <a:spcPts val="1920"/>
              </a:lnSpc>
              <a:buNone/>
              <a:defRPr lang="en-US" sz="1600" b="0" kern="1200" baseline="0" dirty="0" smtClean="0">
                <a:solidFill>
                  <a:schemeClr val="tx1"/>
                </a:solidFill>
                <a:latin typeface="Arial" panose="020B0604020202020204" pitchFamily="34" charset="0"/>
                <a:ea typeface="+mn-ea"/>
                <a:cs typeface="+mn-cs"/>
              </a:defRPr>
            </a:lvl2pPr>
            <a:lvl3pPr marL="0" indent="0">
              <a:lnSpc>
                <a:spcPts val="1920"/>
              </a:lnSpc>
              <a:buNone/>
              <a:defRPr lang="en-US" sz="1600" b="0" kern="1200" baseline="0" dirty="0" smtClean="0">
                <a:solidFill>
                  <a:schemeClr val="tx1"/>
                </a:solidFill>
                <a:latin typeface="Arial" panose="020B0604020202020204" pitchFamily="34" charset="0"/>
                <a:ea typeface="+mn-ea"/>
                <a:cs typeface="+mn-cs"/>
              </a:defRPr>
            </a:lvl3pPr>
            <a:lvl4pPr marL="0" indent="0">
              <a:lnSpc>
                <a:spcPts val="1920"/>
              </a:lnSpc>
              <a:buNone/>
              <a:defRPr lang="en-US" sz="1600" b="0" kern="1200" dirty="0" smtClean="0">
                <a:solidFill>
                  <a:schemeClr val="tx1"/>
                </a:solidFill>
                <a:latin typeface="Arial" panose="020B0604020202020204" pitchFamily="34" charset="0"/>
                <a:ea typeface="+mn-ea"/>
                <a:cs typeface="+mn-cs"/>
              </a:defRPr>
            </a:lvl4pPr>
            <a:lvl5pPr marL="0" indent="0">
              <a:lnSpc>
                <a:spcPts val="1920"/>
              </a:lnSpc>
              <a:buNone/>
              <a:defRPr lang="en-US" sz="1600" b="0" kern="1200" baseline="0" dirty="0">
                <a:solidFill>
                  <a:schemeClr val="tx1"/>
                </a:solidFill>
                <a:latin typeface="Arial" panose="020B0604020202020204" pitchFamily="34" charset="0"/>
                <a:ea typeface="+mn-ea"/>
                <a:cs typeface="+mn-cs"/>
              </a:defRPr>
            </a:lvl5pPr>
          </a:lstStyle>
          <a:p>
            <a:pPr marL="311127" lvl="0"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27" lvl="1"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27" lvl="2"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27" lvl="3"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a:p>
            <a:pPr marL="311127" lvl="4"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Fifth level</a:t>
            </a:r>
            <a:endParaRPr lang="en-US" dirty="0"/>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dirty="0"/>
          </a:p>
        </p:txBody>
      </p:sp>
    </p:spTree>
    <p:extLst>
      <p:ext uri="{BB962C8B-B14F-4D97-AF65-F5344CB8AC3E}">
        <p14:creationId xmlns:p14="http://schemas.microsoft.com/office/powerpoint/2010/main" val="264042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36601"/>
            <a:ext cx="10972800" cy="663883"/>
          </a:xfrm>
        </p:spPr>
        <p:txBody>
          <a:bodyPr vert="horz" lIns="0" tIns="0" rIns="91440" bIns="45720" rtlCol="0" anchor="t">
            <a:noAutofit/>
          </a:bodyPr>
          <a:lstStyle>
            <a:lvl1pPr>
              <a:defRPr lang="en-US" sz="3200" dirty="0"/>
            </a:lvl1pPr>
          </a:lstStyle>
          <a:p>
            <a:pPr lvl="0"/>
            <a:r>
              <a:rPr lang="en-US" dirty="0"/>
              <a:t>Title - Title Case, Arial 24 Pt</a:t>
            </a:r>
            <a:br>
              <a:rPr lang="en-US" dirty="0"/>
            </a:br>
            <a:r>
              <a:rPr lang="en-US" dirty="0"/>
              <a:t>2 Line Max</a:t>
            </a:r>
          </a:p>
        </p:txBody>
      </p:sp>
      <p:sp>
        <p:nvSpPr>
          <p:cNvPr id="7" name="Content Placeholder 2"/>
          <p:cNvSpPr>
            <a:spLocks noGrp="1"/>
          </p:cNvSpPr>
          <p:nvPr>
            <p:ph sz="half" idx="1" hasCustomPrompt="1"/>
          </p:nvPr>
        </p:nvSpPr>
        <p:spPr>
          <a:xfrm>
            <a:off x="564957" y="1905004"/>
            <a:ext cx="10966643" cy="4302041"/>
          </a:xfrm>
          <a:prstGeom prst="rect">
            <a:avLst/>
          </a:prstGeom>
        </p:spPr>
        <p:txBody>
          <a:bodyPr lIns="0"/>
          <a:lstStyle>
            <a:lvl1pPr marL="457167" indent="-457167">
              <a:lnSpc>
                <a:spcPts val="3840"/>
              </a:lnSpc>
              <a:spcBef>
                <a:spcPts val="800"/>
              </a:spcBef>
              <a:spcAft>
                <a:spcPts val="800"/>
              </a:spcAft>
              <a:defRPr lang="en-US" sz="1867" b="0" kern="1200" spc="3" noProof="0" dirty="0">
                <a:solidFill>
                  <a:schemeClr val="tx1"/>
                </a:solidFill>
                <a:latin typeface="Arial" panose="020B0604020202020204" pitchFamily="34" charset="0"/>
                <a:ea typeface="+mn-ea"/>
                <a:cs typeface="+mn-cs"/>
              </a:defRPr>
            </a:lvl1pPr>
            <a:lvl2pPr>
              <a:defRPr sz="1600" b="0">
                <a:solidFill>
                  <a:schemeClr val="tx1"/>
                </a:solidFill>
                <a:latin typeface="Arial" panose="020B0604020202020204" pitchFamily="34" charset="0"/>
              </a:defRPr>
            </a:lvl2pPr>
            <a:lvl3pPr>
              <a:defRPr sz="1600" b="0">
                <a:solidFill>
                  <a:schemeClr val="tx1"/>
                </a:solidFill>
              </a:defRPr>
            </a:lvl3pPr>
            <a:lvl4pPr>
              <a:defRPr sz="1600" b="0">
                <a:solidFill>
                  <a:schemeClr val="tx1"/>
                </a:solidFill>
              </a:defRPr>
            </a:lvl4pPr>
            <a:lvl5pPr>
              <a:defRPr sz="1600" b="0">
                <a:solidFill>
                  <a:schemeClr val="tx1"/>
                </a:solidFill>
              </a:defRPr>
            </a:lvl5pPr>
            <a:lvl6pPr>
              <a:defRPr sz="2400"/>
            </a:lvl6pPr>
            <a:lvl7pPr>
              <a:defRPr sz="2400"/>
            </a:lvl7pPr>
            <a:lvl8pPr>
              <a:defRPr sz="2400"/>
            </a:lvl8pPr>
            <a:lvl9pPr>
              <a:defRPr sz="2400"/>
            </a:lvl9pPr>
          </a:lstStyle>
          <a:p>
            <a:pPr marL="311127" lvl="0"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dirty="0"/>
          </a:p>
        </p:txBody>
      </p:sp>
    </p:spTree>
    <p:extLst>
      <p:ext uri="{BB962C8B-B14F-4D97-AF65-F5344CB8AC3E}">
        <p14:creationId xmlns:p14="http://schemas.microsoft.com/office/powerpoint/2010/main" val="63382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4821" y="736603"/>
            <a:ext cx="11023600" cy="430887"/>
          </a:xfrm>
        </p:spPr>
        <p:txBody>
          <a:bodyPr vert="horz" lIns="0" tIns="0" rIns="91440" bIns="45720" rtlCol="0" anchor="t">
            <a:noAutofit/>
          </a:bodyPr>
          <a:lstStyle>
            <a:lvl1pPr>
              <a:defRPr lang="en-US" sz="3200" dirty="0"/>
            </a:lvl1pPr>
          </a:lstStyle>
          <a:p>
            <a:pPr lvl="0"/>
            <a:r>
              <a:rPr lang="en-US" dirty="0"/>
              <a:t>Title - Title Case, Arial 24 Pt</a:t>
            </a:r>
          </a:p>
        </p:txBody>
      </p:sp>
      <p:sp>
        <p:nvSpPr>
          <p:cNvPr id="7" name="Content Placeholder 2"/>
          <p:cNvSpPr>
            <a:spLocks noGrp="1"/>
          </p:cNvSpPr>
          <p:nvPr>
            <p:ph sz="half" idx="1"/>
          </p:nvPr>
        </p:nvSpPr>
        <p:spPr>
          <a:xfrm>
            <a:off x="566097" y="1602541"/>
            <a:ext cx="10966643" cy="4513783"/>
          </a:xfrm>
          <a:prstGeom prst="rect">
            <a:avLst/>
          </a:prstGeom>
        </p:spPr>
        <p:txBody>
          <a:bodyPr lIns="0"/>
          <a:lstStyle>
            <a:lvl1pPr marL="457167" indent="-457167">
              <a:lnSpc>
                <a:spcPts val="3840"/>
              </a:lnSpc>
              <a:defRPr lang="en-US" sz="1867" b="0" kern="1200" spc="3" noProof="0" dirty="0">
                <a:solidFill>
                  <a:schemeClr val="tx1"/>
                </a:solidFill>
                <a:latin typeface="Arial" panose="020B0604020202020204" pitchFamily="34" charset="0"/>
                <a:ea typeface="+mn-ea"/>
                <a:cs typeface="+mn-cs"/>
              </a:defRPr>
            </a:lvl1pPr>
            <a:lvl2pPr marL="683634" indent="-228584">
              <a:defRPr sz="1600" b="0">
                <a:solidFill>
                  <a:schemeClr val="tx1"/>
                </a:solidFill>
              </a:defRPr>
            </a:lvl2pPr>
            <a:lvl3pPr>
              <a:defRPr lang="en-US" sz="1333" b="0" kern="1200" baseline="0" dirty="0">
                <a:solidFill>
                  <a:schemeClr val="tx1"/>
                </a:solidFill>
                <a:latin typeface="Arial" panose="020B0604020202020204" pitchFamily="34" charset="0"/>
                <a:ea typeface="+mn-ea"/>
                <a:cs typeface="+mn-cs"/>
              </a:defRPr>
            </a:lvl3pPr>
            <a:lvl4pPr>
              <a:defRPr sz="1333" b="0">
                <a:solidFill>
                  <a:schemeClr val="tx1"/>
                </a:solidFill>
              </a:defRPr>
            </a:lvl4pPr>
            <a:lvl5pPr>
              <a:defRPr sz="1333" b="0">
                <a:solidFill>
                  <a:schemeClr val="tx1"/>
                </a:solidFill>
              </a:defRPr>
            </a:lvl5pPr>
            <a:lvl6pPr>
              <a:defRPr sz="2400"/>
            </a:lvl6pPr>
            <a:lvl7pPr>
              <a:defRPr sz="2400"/>
            </a:lvl7pPr>
            <a:lvl8pPr>
              <a:defRPr sz="2400"/>
            </a:lvl8pPr>
            <a:lvl9pPr>
              <a:defRPr sz="2400"/>
            </a:lvl9pPr>
          </a:lstStyle>
          <a:p>
            <a:pPr marL="311127" lvl="0"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27" lvl="1"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27" lvl="2"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27" lvl="3"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566099" y="1193803"/>
            <a:ext cx="10966028" cy="258532"/>
          </a:xfrm>
        </p:spPr>
        <p:txBody>
          <a:bodyPr vert="horz" lIns="0" tIns="0" rIns="91440" bIns="0" rtlCol="0" anchor="t">
            <a:spAutoFit/>
          </a:bodyPr>
          <a:lstStyle>
            <a:lvl1pPr marL="0" indent="0" algn="l" defTabSz="609555" rtl="0" eaLnBrk="1" latinLnBrk="0" hangingPunct="1">
              <a:lnSpc>
                <a:spcPct val="90000"/>
              </a:lnSpc>
              <a:spcBef>
                <a:spcPct val="0"/>
              </a:spcBef>
              <a:buNone/>
              <a:defRPr lang="en-US" sz="1867" b="0" kern="1200" smtClean="0">
                <a:solidFill>
                  <a:schemeClr val="tx1"/>
                </a:solidFill>
                <a:latin typeface="Arial" panose="020B0604020202020204" pitchFamily="34" charset="0"/>
                <a:ea typeface="+mj-ea"/>
                <a:cs typeface="+mj-cs"/>
              </a:defRPr>
            </a:lvl1pPr>
            <a:lvl2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55"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dirty="0"/>
              <a:t>Subtitle | 14 Pt | Max 2 Lines | Max Character: 100 </a:t>
            </a:r>
          </a:p>
        </p:txBody>
      </p:sp>
      <p:sp>
        <p:nvSpPr>
          <p:cNvPr id="9"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dirty="0"/>
          </a:p>
        </p:txBody>
      </p:sp>
    </p:spTree>
    <p:extLst>
      <p:ext uri="{BB962C8B-B14F-4D97-AF65-F5344CB8AC3E}">
        <p14:creationId xmlns:p14="http://schemas.microsoft.com/office/powerpoint/2010/main" val="358848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4343008" y="1601431"/>
            <a:ext cx="3419233" cy="4410452"/>
          </a:xfrm>
        </p:spPr>
        <p:txBody>
          <a:bodyPr/>
          <a:lstStyle>
            <a:lvl1pPr marL="0" indent="0">
              <a:buNone/>
              <a:tabLst/>
              <a:defRPr sz="1600"/>
            </a:lvl1pPr>
            <a:lvl2pPr marL="753496" indent="-228589">
              <a:defRPr lang="en-US" sz="1600" b="0" kern="1200" baseline="0" dirty="0" smtClean="0">
                <a:solidFill>
                  <a:schemeClr val="tx1"/>
                </a:solidFill>
                <a:latin typeface="+mn-lt"/>
                <a:ea typeface="+mn-ea"/>
                <a:cs typeface="+mn-cs"/>
              </a:defRPr>
            </a:lvl2pPr>
            <a:lvl3pPr marL="529140" indent="-218007">
              <a:defRPr sz="1333"/>
            </a:lvl3pPr>
            <a:lvl4pPr>
              <a:defRPr sz="1333"/>
            </a:lvl4pPr>
            <a:lvl5pPr marL="1750396" indent="-220122">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7977719" y="1601431"/>
            <a:ext cx="3664344" cy="4410452"/>
          </a:xfrm>
        </p:spPr>
        <p:txBody>
          <a:bodyPr/>
          <a:lstStyle>
            <a:lvl1pPr marL="0" indent="0">
              <a:buNone/>
              <a:tabLst/>
              <a:defRPr sz="1600"/>
            </a:lvl1pPr>
            <a:lvl2pPr marL="753496" indent="-228589">
              <a:defRPr lang="en-US" sz="1600" b="0" kern="1200" baseline="0" dirty="0" smtClean="0">
                <a:solidFill>
                  <a:schemeClr val="tx1"/>
                </a:solidFill>
                <a:latin typeface="+mn-lt"/>
                <a:ea typeface="+mn-ea"/>
                <a:cs typeface="+mn-cs"/>
              </a:defRPr>
            </a:lvl2pPr>
            <a:lvl3pPr marL="539723" indent="-228589">
              <a:defRPr lang="en-US" sz="1333" b="0" kern="1200" baseline="0" dirty="0" smtClean="0">
                <a:solidFill>
                  <a:schemeClr val="tx1"/>
                </a:solidFill>
                <a:latin typeface="Arial" panose="020B0604020202020204" pitchFamily="34" charset="0"/>
                <a:ea typeface="+mn-ea"/>
                <a:cs typeface="+mn-cs"/>
              </a:defRPr>
            </a:lvl3pPr>
            <a:lvl4pPr>
              <a:defRPr sz="1333"/>
            </a:lvl4pPr>
            <a:lvl5pPr marL="1750396" indent="-220122">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2174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29354"/>
            <a:ext cx="10972800" cy="1166815"/>
          </a:xfrm>
        </p:spPr>
        <p:txBody>
          <a:bodyPr vert="horz" lIns="0" tIns="0" rIns="91440" bIns="45720" rtlCol="0" anchor="t">
            <a:noAutofit/>
          </a:bodyPr>
          <a:lstStyle>
            <a:lvl1pPr>
              <a:defRPr lang="en-US" sz="3200" dirty="0"/>
            </a:lvl1pPr>
          </a:lstStyle>
          <a:p>
            <a:pPr lvl="0"/>
            <a:r>
              <a:rPr lang="en-US" dirty="0"/>
              <a:t>Title - Title Case, Arial 24 Pt</a:t>
            </a:r>
            <a:br>
              <a:rPr lang="en-US" dirty="0"/>
            </a:br>
            <a:r>
              <a:rPr lang="en-US" dirty="0"/>
              <a:t>2 Line Max</a:t>
            </a:r>
          </a:p>
        </p:txBody>
      </p:sp>
      <p:sp>
        <p:nvSpPr>
          <p:cNvPr id="5"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dirty="0"/>
          </a:p>
        </p:txBody>
      </p:sp>
    </p:spTree>
    <p:extLst>
      <p:ext uri="{BB962C8B-B14F-4D97-AF65-F5344CB8AC3E}">
        <p14:creationId xmlns:p14="http://schemas.microsoft.com/office/powerpoint/2010/main" val="185240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58800" y="736604"/>
            <a:ext cx="10972800" cy="504753"/>
          </a:xfrm>
        </p:spPr>
        <p:txBody>
          <a:bodyPr>
            <a:spAutoFit/>
          </a:bodyPr>
          <a:lstStyle>
            <a:lvl1pPr>
              <a:defRPr sz="3200"/>
            </a:lvl1pPr>
          </a:lstStyle>
          <a:p>
            <a:r>
              <a:rPr lang="en-US" dirty="0"/>
              <a:t>Title - Title Case, Arial 24 Pt</a:t>
            </a:r>
          </a:p>
        </p:txBody>
      </p:sp>
      <p:sp>
        <p:nvSpPr>
          <p:cNvPr id="5" name="Content Placeholder 5"/>
          <p:cNvSpPr>
            <a:spLocks noGrp="1"/>
          </p:cNvSpPr>
          <p:nvPr>
            <p:ph sz="quarter" idx="11" hasCustomPrompt="1"/>
          </p:nvPr>
        </p:nvSpPr>
        <p:spPr>
          <a:xfrm>
            <a:off x="558803" y="1195455"/>
            <a:ext cx="10966028" cy="258532"/>
          </a:xfrm>
        </p:spPr>
        <p:txBody>
          <a:bodyPr vert="horz" lIns="0" tIns="0" rIns="91440" bIns="0" rtlCol="0" anchor="t">
            <a:spAutoFit/>
          </a:bodyPr>
          <a:lstStyle>
            <a:lvl1pPr marL="0" indent="0" algn="l" defTabSz="609555" rtl="0" eaLnBrk="1" latinLnBrk="0" hangingPunct="1">
              <a:lnSpc>
                <a:spcPct val="90000"/>
              </a:lnSpc>
              <a:spcBef>
                <a:spcPct val="0"/>
              </a:spcBef>
              <a:buNone/>
              <a:defRPr lang="en-US" sz="1867" b="0" kern="1200" spc="3" dirty="0">
                <a:solidFill>
                  <a:schemeClr val="tx1"/>
                </a:solidFill>
                <a:latin typeface="Arial" panose="020B0604020202020204" pitchFamily="34" charset="0"/>
                <a:ea typeface="+mj-ea"/>
                <a:cs typeface="+mj-cs"/>
              </a:defRPr>
            </a:lvl1pPr>
            <a:lvl2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55"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dirty="0"/>
              <a:t>Subtitle | 14 Pt | Max 2 Lines | Max Character: 100 </a:t>
            </a:r>
          </a:p>
        </p:txBody>
      </p:sp>
      <p:sp>
        <p:nvSpPr>
          <p:cNvPr id="8"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88288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45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cSld name="Clea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180125"/>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Clean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E4EE73-BB88-4E2F-AD48-D1F258FE950C}"/>
              </a:ext>
            </a:extLst>
          </p:cNvPr>
          <p:cNvSpPr>
            <a:spLocks noGrp="1"/>
          </p:cNvSpPr>
          <p:nvPr>
            <p:ph type="body" sz="quarter" idx="10"/>
          </p:nvPr>
        </p:nvSpPr>
        <p:spPr>
          <a:xfrm>
            <a:off x="558803" y="681703"/>
            <a:ext cx="11123084" cy="294216"/>
          </a:xfrm>
        </p:spPr>
        <p:txBody>
          <a:bodyPr tIns="0"/>
          <a:lstStyle>
            <a:lvl1pPr>
              <a:buNone/>
              <a:defRPr sz="1467" b="1"/>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863007014"/>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Corp and Event Divider light Blu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p:nvPr>
        </p:nvSpPr>
        <p:spPr>
          <a:xfrm>
            <a:off x="632983" y="1326379"/>
            <a:ext cx="5619324" cy="2117503"/>
          </a:xfrm>
        </p:spPr>
        <p:txBody>
          <a:bodyPr anchor="t" anchorCtr="0">
            <a:noAutofit/>
          </a:bodyPr>
          <a:lstStyle>
            <a:lvl1pPr marL="0" marR="0" indent="0" algn="l" defTabSz="609555" rtl="0" eaLnBrk="1" fontAlgn="auto" latinLnBrk="0" hangingPunct="1">
              <a:lnSpc>
                <a:spcPct val="90000"/>
              </a:lnSpc>
              <a:spcBef>
                <a:spcPct val="0"/>
              </a:spcBef>
              <a:spcAft>
                <a:spcPts val="0"/>
              </a:spcAft>
              <a:buClrTx/>
              <a:buSzTx/>
              <a:buFontTx/>
              <a:buNone/>
              <a:tabLst/>
              <a:defRPr sz="6400"/>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13780D55-AE83-4E47-A739-EE4F32957C2E}"/>
              </a:ext>
            </a:extLst>
          </p:cNvPr>
          <p:cNvCxnSpPr>
            <a:cxnSpLocks/>
          </p:cNvCxnSpPr>
          <p:nvPr userDrawn="1"/>
        </p:nvCxnSpPr>
        <p:spPr>
          <a:xfrm>
            <a:off x="609603"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624417" y="3875619"/>
            <a:ext cx="5628216" cy="2313516"/>
          </a:xfrm>
          <a:prstGeom prst="rect">
            <a:avLst/>
          </a:prstGeom>
        </p:spPr>
        <p:txBody>
          <a:bodyPr lIns="0">
            <a:noAutofit/>
          </a:bodyPr>
          <a:lstStyle>
            <a:lvl1pPr marL="0" indent="0">
              <a:lnSpc>
                <a:spcPts val="1920"/>
              </a:lnSpc>
              <a:buNone/>
              <a:defRPr lang="en-US" sz="1600" kern="1200" spc="3" dirty="0" smtClean="0">
                <a:solidFill>
                  <a:srgbClr val="FFFFFF"/>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Tree>
    <p:extLst>
      <p:ext uri="{BB962C8B-B14F-4D97-AF65-F5344CB8AC3E}">
        <p14:creationId xmlns:p14="http://schemas.microsoft.com/office/powerpoint/2010/main" val="383272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558803" y="1331683"/>
            <a:ext cx="10889948" cy="1843319"/>
          </a:xfrm>
          <a:prstGeom prst="rect">
            <a:avLst/>
          </a:prstGeom>
        </p:spPr>
        <p:txBody>
          <a:bodyPr wrap="square" anchor="t" anchorCtr="0">
            <a:noAutofit/>
          </a:bodyPr>
          <a:lstStyle>
            <a:lvl1pPr algn="l">
              <a:defRPr sz="72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558801" y="3864027"/>
            <a:ext cx="8608155"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558800" y="3180069"/>
            <a:ext cx="8607117" cy="626305"/>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609603"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97DEFFD-3BBD-984B-BA61-6B9B26E59322}"/>
              </a:ext>
            </a:extLst>
          </p:cNvPr>
          <p:cNvPicPr>
            <a:picLocks noChangeAspect="1"/>
          </p:cNvPicPr>
          <p:nvPr userDrawn="1"/>
        </p:nvPicPr>
        <p:blipFill>
          <a:blip r:embed="rId2"/>
          <a:stretch>
            <a:fillRect/>
          </a:stretch>
        </p:blipFill>
        <p:spPr>
          <a:xfrm>
            <a:off x="11172827" y="6071072"/>
            <a:ext cx="542925" cy="420177"/>
          </a:xfrm>
          <a:prstGeom prst="rect">
            <a:avLst/>
          </a:prstGeom>
        </p:spPr>
      </p:pic>
    </p:spTree>
    <p:extLst>
      <p:ext uri="{BB962C8B-B14F-4D97-AF65-F5344CB8AC3E}">
        <p14:creationId xmlns:p14="http://schemas.microsoft.com/office/powerpoint/2010/main" val="390788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3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12192000" cy="68580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566057" y="1193802"/>
            <a:ext cx="4974771" cy="1619132"/>
          </a:xfrm>
          <a:noFill/>
        </p:spPr>
        <p:txBody>
          <a:bodyPr vert="horz" lIns="0" tIns="0" rIns="91440" bIns="182880" rtlCol="0" anchor="t" anchorCtr="0">
            <a:noAutofit/>
          </a:bodyPr>
          <a:lstStyle>
            <a:lvl1pPr algn="l" defTabSz="609555"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558803" y="754903"/>
            <a:ext cx="6739924" cy="482372"/>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24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6096002" y="2554017"/>
            <a:ext cx="5566833" cy="1284816"/>
          </a:xfrm>
        </p:spPr>
        <p:txBody>
          <a:bodyPr/>
          <a:lstStyle>
            <a:lvl1pPr marL="0" indent="0">
              <a:lnSpc>
                <a:spcPts val="2400"/>
              </a:lnSpc>
              <a:spcAft>
                <a:spcPts val="16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FEDA6C3-036C-6242-B836-3AF4B4450BBC}"/>
              </a:ext>
            </a:extLst>
          </p:cNvPr>
          <p:cNvPicPr>
            <a:picLocks noChangeAspect="1"/>
          </p:cNvPicPr>
          <p:nvPr userDrawn="1"/>
        </p:nvPicPr>
        <p:blipFill>
          <a:blip r:embed="rId2"/>
          <a:stretch>
            <a:fillRect/>
          </a:stretch>
        </p:blipFill>
        <p:spPr>
          <a:xfrm>
            <a:off x="11172827" y="6071072"/>
            <a:ext cx="542925" cy="420177"/>
          </a:xfrm>
          <a:prstGeom prst="rect">
            <a:avLst/>
          </a:prstGeom>
        </p:spPr>
      </p:pic>
    </p:spTree>
    <p:extLst>
      <p:ext uri="{BB962C8B-B14F-4D97-AF65-F5344CB8AC3E}">
        <p14:creationId xmlns:p14="http://schemas.microsoft.com/office/powerpoint/2010/main" val="264997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57C512B-A27B-4EF9-B502-718523910B00}"/>
              </a:ext>
            </a:extLst>
          </p:cNvPr>
          <p:cNvSpPr>
            <a:spLocks noGrp="1"/>
          </p:cNvSpPr>
          <p:nvPr>
            <p:ph type="pic" sz="quarter" idx="20"/>
          </p:nvPr>
        </p:nvSpPr>
        <p:spPr>
          <a:xfrm>
            <a:off x="558800" y="1600200"/>
            <a:ext cx="2474384" cy="1067696"/>
          </a:xfrm>
        </p:spPr>
        <p:txBody>
          <a:bodyPr/>
          <a:lstStyle>
            <a:lvl1pPr>
              <a:buNone/>
              <a:defRPr/>
            </a:lvl1pPr>
          </a:lstStyle>
          <a:p>
            <a:r>
              <a:rPr lang="en-US"/>
              <a:t>Click icon to add picture</a:t>
            </a:r>
          </a:p>
        </p:txBody>
      </p:sp>
      <p:sp>
        <p:nvSpPr>
          <p:cNvPr id="15" name="Picture Placeholder 13">
            <a:extLst>
              <a:ext uri="{FF2B5EF4-FFF2-40B4-BE49-F238E27FC236}">
                <a16:creationId xmlns:a16="http://schemas.microsoft.com/office/drawing/2014/main" id="{A23ABEE9-0FEB-42CA-8C22-56E013C4491E}"/>
              </a:ext>
            </a:extLst>
          </p:cNvPr>
          <p:cNvSpPr>
            <a:spLocks noGrp="1"/>
          </p:cNvSpPr>
          <p:nvPr>
            <p:ph type="pic" sz="quarter" idx="21"/>
          </p:nvPr>
        </p:nvSpPr>
        <p:spPr>
          <a:xfrm>
            <a:off x="3454400" y="1600200"/>
            <a:ext cx="2474384" cy="1067696"/>
          </a:xfrm>
        </p:spPr>
        <p:txBody>
          <a:bodyPr/>
          <a:lstStyle>
            <a:lvl1pPr>
              <a:buNone/>
              <a:defRPr/>
            </a:lvl1pPr>
          </a:lstStyle>
          <a:p>
            <a:r>
              <a:rPr lang="en-US"/>
              <a:t>Click icon to add picture</a:t>
            </a:r>
          </a:p>
        </p:txBody>
      </p:sp>
      <p:sp>
        <p:nvSpPr>
          <p:cNvPr id="16" name="Picture Placeholder 13">
            <a:extLst>
              <a:ext uri="{FF2B5EF4-FFF2-40B4-BE49-F238E27FC236}">
                <a16:creationId xmlns:a16="http://schemas.microsoft.com/office/drawing/2014/main" id="{ECA55838-9F7E-4E28-8EA9-EAFD579511BE}"/>
              </a:ext>
            </a:extLst>
          </p:cNvPr>
          <p:cNvSpPr>
            <a:spLocks noGrp="1"/>
          </p:cNvSpPr>
          <p:nvPr>
            <p:ph type="pic" sz="quarter" idx="22"/>
          </p:nvPr>
        </p:nvSpPr>
        <p:spPr>
          <a:xfrm>
            <a:off x="6327888" y="1600200"/>
            <a:ext cx="2474384" cy="1067696"/>
          </a:xfrm>
        </p:spPr>
        <p:txBody>
          <a:bodyPr/>
          <a:lstStyle>
            <a:lvl1pPr>
              <a:buNone/>
              <a:defRPr/>
            </a:lvl1pPr>
          </a:lstStyle>
          <a:p>
            <a:r>
              <a:rPr lang="en-US"/>
              <a:t>Click icon to add picture</a:t>
            </a:r>
          </a:p>
        </p:txBody>
      </p:sp>
      <p:sp>
        <p:nvSpPr>
          <p:cNvPr id="17" name="Picture Placeholder 13">
            <a:extLst>
              <a:ext uri="{FF2B5EF4-FFF2-40B4-BE49-F238E27FC236}">
                <a16:creationId xmlns:a16="http://schemas.microsoft.com/office/drawing/2014/main" id="{F931BCB3-AFCC-4AB0-BCF5-636C0B53C4D3}"/>
              </a:ext>
            </a:extLst>
          </p:cNvPr>
          <p:cNvSpPr>
            <a:spLocks noGrp="1"/>
          </p:cNvSpPr>
          <p:nvPr>
            <p:ph type="pic" sz="quarter" idx="23"/>
          </p:nvPr>
        </p:nvSpPr>
        <p:spPr>
          <a:xfrm>
            <a:off x="9188449" y="1600200"/>
            <a:ext cx="2474384" cy="1067696"/>
          </a:xfrm>
        </p:spPr>
        <p:txBody>
          <a:bodyPr/>
          <a:lstStyle>
            <a:lvl1pPr>
              <a:buNone/>
              <a:defRPr/>
            </a:lvl1pPr>
          </a:lstStyle>
          <a:p>
            <a:r>
              <a:rPr lang="en-US"/>
              <a:t>Click icon to add picture</a:t>
            </a:r>
          </a:p>
        </p:txBody>
      </p:sp>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3"/>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558801" y="2800867"/>
            <a:ext cx="11104032" cy="2694817"/>
          </a:xfrm>
          <a:noFill/>
        </p:spPr>
        <p:txBody>
          <a:bodyPr/>
          <a:lstStyle/>
          <a:p>
            <a:r>
              <a:rPr lang="en-US"/>
              <a:t>Click icon to add table</a:t>
            </a:r>
          </a:p>
        </p:txBody>
      </p:sp>
    </p:spTree>
    <p:extLst>
      <p:ext uri="{BB962C8B-B14F-4D97-AF65-F5344CB8AC3E}">
        <p14:creationId xmlns:p14="http://schemas.microsoft.com/office/powerpoint/2010/main" val="50921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1" y="726070"/>
            <a:ext cx="2616960" cy="1958009"/>
          </a:xfrm>
        </p:spPr>
        <p:txBody>
          <a:bodyPr vert="horz" lIns="0" tIns="0" rIns="91440" bIns="45720" rtlCol="0" anchor="t">
            <a:noAutofit/>
          </a:bodyPr>
          <a:lstStyle>
            <a:lvl1pPr>
              <a:defRPr lang="en-US" sz="3200" dirty="0"/>
            </a:lvl1pPr>
          </a:lstStyle>
          <a:p>
            <a:pPr lvl="0"/>
            <a:r>
              <a:rPr lang="en-US"/>
              <a:t>Title - Title Case, Arial 24 Pt</a:t>
            </a:r>
          </a:p>
        </p:txBody>
      </p:sp>
      <p:sp>
        <p:nvSpPr>
          <p:cNvPr id="15" name="Content Placeholder 2"/>
          <p:cNvSpPr>
            <a:spLocks noGrp="1"/>
          </p:cNvSpPr>
          <p:nvPr>
            <p:ph sz="half" idx="10" hasCustomPrompt="1"/>
          </p:nvPr>
        </p:nvSpPr>
        <p:spPr>
          <a:xfrm>
            <a:off x="3796312" y="736603"/>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b="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16" name="Content Placeholder 2"/>
          <p:cNvSpPr>
            <a:spLocks noGrp="1"/>
          </p:cNvSpPr>
          <p:nvPr>
            <p:ph sz="half" idx="11" hasCustomPrompt="1"/>
          </p:nvPr>
        </p:nvSpPr>
        <p:spPr>
          <a:xfrm>
            <a:off x="3796312" y="1461619"/>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17" name="Content Placeholder 2"/>
          <p:cNvSpPr>
            <a:spLocks noGrp="1"/>
          </p:cNvSpPr>
          <p:nvPr>
            <p:ph sz="half" idx="12" hasCustomPrompt="1"/>
          </p:nvPr>
        </p:nvSpPr>
        <p:spPr>
          <a:xfrm>
            <a:off x="3796312" y="2186635"/>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18" name="Content Placeholder 2"/>
          <p:cNvSpPr>
            <a:spLocks noGrp="1"/>
          </p:cNvSpPr>
          <p:nvPr>
            <p:ph sz="half" idx="13" hasCustomPrompt="1"/>
          </p:nvPr>
        </p:nvSpPr>
        <p:spPr>
          <a:xfrm>
            <a:off x="3796312" y="2911655"/>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19" name="Content Placeholder 2"/>
          <p:cNvSpPr>
            <a:spLocks noGrp="1"/>
          </p:cNvSpPr>
          <p:nvPr>
            <p:ph sz="half" idx="14" hasCustomPrompt="1"/>
          </p:nvPr>
        </p:nvSpPr>
        <p:spPr>
          <a:xfrm>
            <a:off x="3796312" y="3636671"/>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20" name="Content Placeholder 2"/>
          <p:cNvSpPr>
            <a:spLocks noGrp="1"/>
          </p:cNvSpPr>
          <p:nvPr>
            <p:ph sz="half" idx="15" hasCustomPrompt="1"/>
          </p:nvPr>
        </p:nvSpPr>
        <p:spPr>
          <a:xfrm>
            <a:off x="3796312" y="436168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3796312" y="508670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12" name="Picture 11">
            <a:extLst>
              <a:ext uri="{FF2B5EF4-FFF2-40B4-BE49-F238E27FC236}">
                <a16:creationId xmlns:a16="http://schemas.microsoft.com/office/drawing/2014/main" id="{6B31AA7D-BF52-0C48-AAE5-42750486F09B}"/>
              </a:ext>
            </a:extLst>
          </p:cNvPr>
          <p:cNvPicPr>
            <a:picLocks noChangeAspect="1"/>
          </p:cNvPicPr>
          <p:nvPr userDrawn="1"/>
        </p:nvPicPr>
        <p:blipFill>
          <a:blip r:embed="rId2"/>
          <a:stretch>
            <a:fillRect/>
          </a:stretch>
        </p:blipFill>
        <p:spPr>
          <a:xfrm>
            <a:off x="11270978" y="6261538"/>
            <a:ext cx="389281" cy="300497"/>
          </a:xfrm>
          <a:prstGeom prst="rect">
            <a:avLst/>
          </a:prstGeom>
        </p:spPr>
      </p:pic>
    </p:spTree>
    <p:extLst>
      <p:ext uri="{BB962C8B-B14F-4D97-AF65-F5344CB8AC3E}">
        <p14:creationId xmlns:p14="http://schemas.microsoft.com/office/powerpoint/2010/main" val="372871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555440" y="1595052"/>
            <a:ext cx="11107395" cy="3900633"/>
          </a:xfrm>
        </p:spPr>
        <p:txBody>
          <a:bodyPr/>
          <a:lstStyle/>
          <a:p>
            <a:r>
              <a:rPr lang="en-US"/>
              <a:t>Click icon to add table</a:t>
            </a:r>
          </a:p>
        </p:txBody>
      </p:sp>
    </p:spTree>
    <p:extLst>
      <p:ext uri="{BB962C8B-B14F-4D97-AF65-F5344CB8AC3E}">
        <p14:creationId xmlns:p14="http://schemas.microsoft.com/office/powerpoint/2010/main" val="125145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4267" dirty="0"/>
            </a:lvl1pPr>
          </a:lstStyle>
          <a:p>
            <a:pPr lvl="0"/>
            <a:r>
              <a:rPr lang="en-US"/>
              <a:t>Arial 32 pt.</a:t>
            </a:r>
            <a:br>
              <a:rPr lang="en-US"/>
            </a:br>
            <a:r>
              <a:rPr lang="en-US"/>
              <a:t>Line 2</a:t>
            </a:r>
            <a:br>
              <a:rPr lang="en-US"/>
            </a:br>
            <a:r>
              <a:rPr lang="en-US"/>
              <a:t>Line3</a:t>
            </a:r>
            <a:br>
              <a:rPr lang="en-US"/>
            </a:br>
            <a:r>
              <a:rPr lang="en-US"/>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3437183" y="3244312"/>
            <a:ext cx="8225652" cy="2133784"/>
          </a:xfrm>
        </p:spPr>
        <p:txBody>
          <a:bodyPr anchor="t" anchorCtr="0"/>
          <a:lstStyle>
            <a:lvl1pPr marL="0" indent="0" algn="l" defTabSz="609555" rtl="0" eaLnBrk="1" latinLnBrk="0" hangingPunct="1">
              <a:lnSpc>
                <a:spcPts val="3333"/>
              </a:lnSpc>
              <a:spcBef>
                <a:spcPts val="0"/>
              </a:spcBef>
              <a:spcAft>
                <a:spcPts val="1600"/>
              </a:spcAft>
              <a:buClr>
                <a:schemeClr val="tx1"/>
              </a:buClr>
              <a:buSzPct val="110000"/>
              <a:buFont typeface="Wingdings" panose="05000000000000000000" pitchFamily="2" charset="2"/>
              <a:buNone/>
              <a:defRPr lang="en-US" sz="2667" b="0" kern="1200" spc="3" noProof="0" dirty="0">
                <a:solidFill>
                  <a:schemeClr val="tx1"/>
                </a:solidFill>
                <a:latin typeface="Arial" panose="020B0604020202020204" pitchFamily="34" charset="0"/>
                <a:ea typeface="+mn-ea"/>
                <a:cs typeface="+mn-cs"/>
              </a:defRPr>
            </a:lvl1pPr>
            <a:lvl2pPr marL="753477" indent="-228584">
              <a:defRPr lang="en-US" sz="1600" b="0" kern="1200" baseline="0" dirty="0" smtClean="0">
                <a:solidFill>
                  <a:schemeClr val="tx1"/>
                </a:solidFill>
                <a:latin typeface="+mn-lt"/>
                <a:ea typeface="+mn-ea"/>
                <a:cs typeface="+mn-cs"/>
              </a:defRPr>
            </a:lvl2pPr>
            <a:lvl3pPr marL="455051" indent="0">
              <a:buNone/>
              <a:defRPr sz="1600"/>
            </a:lvl3pPr>
            <a:lvl4pPr>
              <a:defRPr sz="1600"/>
            </a:lvl4pPr>
            <a:lvl5pPr marL="1750352" indent="-220117">
              <a:defRPr sz="1600"/>
            </a:lvl5pPr>
          </a:lstStyle>
          <a:p>
            <a:pPr lvl="0"/>
            <a:r>
              <a:rPr lang="en-US"/>
              <a:t>Arial 20 </a:t>
            </a:r>
            <a:r>
              <a:rPr lang="en-US" err="1"/>
              <a:t>pt</a:t>
            </a:r>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3" y="6355066"/>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7" name="Picture 6">
            <a:extLst>
              <a:ext uri="{FF2B5EF4-FFF2-40B4-BE49-F238E27FC236}">
                <a16:creationId xmlns:a16="http://schemas.microsoft.com/office/drawing/2014/main" id="{6EEF46CD-C536-4D40-A355-4B30ED80C035}"/>
              </a:ext>
            </a:extLst>
          </p:cNvPr>
          <p:cNvPicPr>
            <a:picLocks noChangeAspect="1"/>
          </p:cNvPicPr>
          <p:nvPr userDrawn="1"/>
        </p:nvPicPr>
        <p:blipFill>
          <a:blip r:embed="rId2"/>
          <a:stretch>
            <a:fillRect/>
          </a:stretch>
        </p:blipFill>
        <p:spPr>
          <a:xfrm>
            <a:off x="11270978" y="6261538"/>
            <a:ext cx="389281" cy="300497"/>
          </a:xfrm>
          <a:prstGeom prst="rect">
            <a:avLst/>
          </a:prstGeom>
        </p:spPr>
      </p:pic>
    </p:spTree>
    <p:extLst>
      <p:ext uri="{BB962C8B-B14F-4D97-AF65-F5344CB8AC3E}">
        <p14:creationId xmlns:p14="http://schemas.microsoft.com/office/powerpoint/2010/main" val="95157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4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2" y="736601"/>
            <a:ext cx="4979815" cy="457200"/>
          </a:xfrm>
        </p:spPr>
        <p:txBody>
          <a:bodyPr vert="horz" lIns="0" tIns="0" rIns="91440" bIns="45720" rtlCol="0" anchor="t">
            <a:noAutofit/>
          </a:bodyPr>
          <a:lstStyle>
            <a:lvl1pPr>
              <a:defRPr lang="en-US" sz="3733" dirty="0"/>
            </a:lvl1pPr>
          </a:lstStyle>
          <a:p>
            <a:pPr lvl="0"/>
            <a:r>
              <a:rPr lang="en-US"/>
              <a:t>Arial 28 pt.</a:t>
            </a:r>
            <a:br>
              <a:rPr lang="en-US"/>
            </a:br>
            <a:r>
              <a:rPr lang="en-US"/>
              <a:t>Line 2</a:t>
            </a:r>
            <a:br>
              <a:rPr lang="en-US"/>
            </a:br>
            <a:r>
              <a:rPr lang="en-US"/>
              <a:t>Line3</a:t>
            </a:r>
            <a:br>
              <a:rPr lang="en-US"/>
            </a:br>
            <a:r>
              <a:rPr lang="en-US"/>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3" y="2945092"/>
            <a:ext cx="4714129" cy="2296845"/>
          </a:xfrm>
          <a:prstGeom prst="rect">
            <a:avLst/>
          </a:prstGeom>
        </p:spPr>
        <p:txBody>
          <a:bodyPr lIns="0"/>
          <a:lstStyle>
            <a:lvl1pPr marL="0" indent="0">
              <a:lnSpc>
                <a:spcPts val="1920"/>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6508351" y="1330415"/>
            <a:ext cx="5154484" cy="4047684"/>
          </a:xfrm>
        </p:spPr>
        <p:txBody>
          <a:bodyPr anchor="b" anchorCtr="0"/>
          <a:lstStyle>
            <a:lvl1pPr marL="0" indent="0">
              <a:spcAft>
                <a:spcPts val="1600"/>
              </a:spcAft>
              <a:buNone/>
              <a:defRPr sz="1600"/>
            </a:lvl1pPr>
            <a:lvl2pPr marL="753477" indent="-228584">
              <a:defRPr lang="en-US" sz="1600" b="0" kern="1200" baseline="0" dirty="0" smtClean="0">
                <a:solidFill>
                  <a:schemeClr val="tx1"/>
                </a:solidFill>
                <a:latin typeface="+mn-lt"/>
                <a:ea typeface="+mn-ea"/>
                <a:cs typeface="+mn-cs"/>
              </a:defRPr>
            </a:lvl2pPr>
            <a:lvl3pPr marL="455051" indent="0">
              <a:buNone/>
              <a:defRPr sz="1600"/>
            </a:lvl3pPr>
            <a:lvl4pPr>
              <a:defRPr sz="1600"/>
            </a:lvl4pPr>
            <a:lvl5pPr marL="1750352" indent="-220117">
              <a:defRPr sz="16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6111903" y="720567"/>
            <a:ext cx="0" cy="4657532"/>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3" y="6355066"/>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9" name="Picture 8">
            <a:extLst>
              <a:ext uri="{FF2B5EF4-FFF2-40B4-BE49-F238E27FC236}">
                <a16:creationId xmlns:a16="http://schemas.microsoft.com/office/drawing/2014/main" id="{CC873E6C-3AE6-0A46-8A64-AAF36D2D4C6A}"/>
              </a:ext>
            </a:extLst>
          </p:cNvPr>
          <p:cNvPicPr>
            <a:picLocks noChangeAspect="1"/>
          </p:cNvPicPr>
          <p:nvPr userDrawn="1"/>
        </p:nvPicPr>
        <p:blipFill>
          <a:blip r:embed="rId2"/>
          <a:stretch>
            <a:fillRect/>
          </a:stretch>
        </p:blipFill>
        <p:spPr>
          <a:xfrm>
            <a:off x="11270978" y="6261538"/>
            <a:ext cx="389281" cy="300497"/>
          </a:xfrm>
          <a:prstGeom prst="rect">
            <a:avLst/>
          </a:prstGeom>
        </p:spPr>
      </p:pic>
    </p:spTree>
    <p:extLst>
      <p:ext uri="{BB962C8B-B14F-4D97-AF65-F5344CB8AC3E}">
        <p14:creationId xmlns:p14="http://schemas.microsoft.com/office/powerpoint/2010/main" val="319824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5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2" y="736601"/>
            <a:ext cx="4979815" cy="457200"/>
          </a:xfrm>
        </p:spPr>
        <p:txBody>
          <a:bodyPr vert="horz" lIns="0" tIns="0" rIns="91440" bIns="45720" rtlCol="0" anchor="t">
            <a:noAutofit/>
          </a:bodyPr>
          <a:lstStyle>
            <a:lvl1pPr>
              <a:defRPr lang="en-US" sz="3733" dirty="0"/>
            </a:lvl1pPr>
          </a:lstStyle>
          <a:p>
            <a:pPr lvl="0"/>
            <a:r>
              <a:rPr lang="en-US"/>
              <a:t>Arial 28 pt.</a:t>
            </a:r>
            <a:br>
              <a:rPr lang="en-US"/>
            </a:br>
            <a:r>
              <a:rPr lang="en-US"/>
              <a:t>Line 2</a:t>
            </a:r>
            <a:br>
              <a:rPr lang="en-US"/>
            </a:br>
            <a:r>
              <a:rPr lang="en-US"/>
              <a:t>Line3</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3" y="2366436"/>
            <a:ext cx="4714129" cy="3564809"/>
          </a:xfrm>
          <a:prstGeom prst="rect">
            <a:avLst/>
          </a:prstGeom>
        </p:spPr>
        <p:txBody>
          <a:bodyPr lIns="0"/>
          <a:lstStyle>
            <a:lvl1pPr marL="0" indent="0">
              <a:lnSpc>
                <a:spcPts val="2133"/>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3" y="6355066"/>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6096004" y="736603"/>
            <a:ext cx="5566833" cy="5177367"/>
          </a:xfrm>
        </p:spPr>
        <p:txBody>
          <a:bodyPr/>
          <a:lstStyle>
            <a:lvl1pPr>
              <a:defRPr/>
            </a:lvl1pPr>
          </a:lstStyle>
          <a:p>
            <a:r>
              <a:rPr lang="en-US"/>
              <a:t>Place Image here</a:t>
            </a:r>
          </a:p>
        </p:txBody>
      </p:sp>
    </p:spTree>
    <p:extLst>
      <p:ext uri="{BB962C8B-B14F-4D97-AF65-F5344CB8AC3E}">
        <p14:creationId xmlns:p14="http://schemas.microsoft.com/office/powerpoint/2010/main" val="20718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6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1" y="736601"/>
            <a:ext cx="11091275" cy="457200"/>
          </a:xfrm>
        </p:spPr>
        <p:txBody>
          <a:bodyPr vert="horz" lIns="0" tIns="0" rIns="91440" bIns="45720" rtlCol="0" anchor="t">
            <a:noAutofit/>
          </a:bodyPr>
          <a:lstStyle>
            <a:lvl1pPr>
              <a:defRPr lang="en-US" sz="3733" dirty="0"/>
            </a:lvl1pPr>
          </a:lstStyle>
          <a:p>
            <a:pPr lvl="0"/>
            <a:r>
              <a:rPr lang="en-US"/>
              <a:t>Arial 28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1" y="1260617"/>
            <a:ext cx="11104084" cy="815321"/>
          </a:xfrm>
          <a:prstGeom prst="rect">
            <a:avLst/>
          </a:prstGeom>
        </p:spPr>
        <p:txBody>
          <a:bodyPr lIns="0"/>
          <a:lstStyle>
            <a:lvl1pPr marL="0" indent="0">
              <a:lnSpc>
                <a:spcPts val="2133"/>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3" y="6355066"/>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558803" y="2817341"/>
            <a:ext cx="5371071" cy="3130379"/>
          </a:xfrm>
        </p:spPr>
        <p:txBody>
          <a:bodyPr/>
          <a:lstStyle>
            <a:lvl1pPr>
              <a:defRPr/>
            </a:lvl1pPr>
          </a:lstStyle>
          <a:p>
            <a:r>
              <a:rPr lang="en-US"/>
              <a:t>Place Image here</a:t>
            </a:r>
          </a:p>
        </p:txBody>
      </p:sp>
      <p:sp>
        <p:nvSpPr>
          <p:cNvPr id="8" name="Picture Placeholder 6">
            <a:extLst>
              <a:ext uri="{FF2B5EF4-FFF2-40B4-BE49-F238E27FC236}">
                <a16:creationId xmlns:a16="http://schemas.microsoft.com/office/drawing/2014/main" id="{BB2F037D-F7DC-4969-8BE1-4D51AE3B5484}"/>
              </a:ext>
            </a:extLst>
          </p:cNvPr>
          <p:cNvSpPr>
            <a:spLocks noGrp="1"/>
          </p:cNvSpPr>
          <p:nvPr>
            <p:ph type="pic" sz="quarter" idx="13" hasCustomPrompt="1"/>
          </p:nvPr>
        </p:nvSpPr>
        <p:spPr>
          <a:xfrm>
            <a:off x="6291766" y="2817341"/>
            <a:ext cx="5371071" cy="3130379"/>
          </a:xfrm>
        </p:spPr>
        <p:txBody>
          <a:bodyPr/>
          <a:lstStyle>
            <a:lvl1pPr>
              <a:defRPr/>
            </a:lvl1pPr>
          </a:lstStyle>
          <a:p>
            <a:r>
              <a:rPr lang="en-US"/>
              <a:t>Place Image here</a:t>
            </a:r>
          </a:p>
        </p:txBody>
      </p:sp>
      <p:sp>
        <p:nvSpPr>
          <p:cNvPr id="6" name="Table Placeholder 5">
            <a:extLst>
              <a:ext uri="{FF2B5EF4-FFF2-40B4-BE49-F238E27FC236}">
                <a16:creationId xmlns:a16="http://schemas.microsoft.com/office/drawing/2014/main" id="{F03ACF95-19AA-4642-A427-828D17C3A524}"/>
              </a:ext>
            </a:extLst>
          </p:cNvPr>
          <p:cNvSpPr>
            <a:spLocks noGrp="1"/>
          </p:cNvSpPr>
          <p:nvPr>
            <p:ph type="tbl" sz="quarter" idx="14"/>
          </p:nvPr>
        </p:nvSpPr>
        <p:spPr>
          <a:xfrm>
            <a:off x="558803" y="2274045"/>
            <a:ext cx="5340351" cy="345016"/>
          </a:xfrm>
        </p:spPr>
        <p:txBody>
          <a:bodyPr/>
          <a:lstStyle>
            <a:lvl1pPr>
              <a:defRPr sz="1333" b="1">
                <a:solidFill>
                  <a:schemeClr val="tx1"/>
                </a:solidFill>
              </a:defRPr>
            </a:lvl1pPr>
          </a:lstStyle>
          <a:p>
            <a:r>
              <a:rPr lang="en-US"/>
              <a:t>Click icon to add table</a:t>
            </a:r>
          </a:p>
        </p:txBody>
      </p:sp>
      <p:sp>
        <p:nvSpPr>
          <p:cNvPr id="11" name="Table Placeholder 5">
            <a:extLst>
              <a:ext uri="{FF2B5EF4-FFF2-40B4-BE49-F238E27FC236}">
                <a16:creationId xmlns:a16="http://schemas.microsoft.com/office/drawing/2014/main" id="{7CA18CE0-B33A-4A8D-86C1-4B496BD0C1E0}"/>
              </a:ext>
            </a:extLst>
          </p:cNvPr>
          <p:cNvSpPr>
            <a:spLocks noGrp="1"/>
          </p:cNvSpPr>
          <p:nvPr>
            <p:ph type="tbl" sz="quarter" idx="15"/>
          </p:nvPr>
        </p:nvSpPr>
        <p:spPr>
          <a:xfrm>
            <a:off x="6289534" y="2274045"/>
            <a:ext cx="5340351" cy="345016"/>
          </a:xfrm>
        </p:spPr>
        <p:txBody>
          <a:bodyPr/>
          <a:lstStyle>
            <a:lvl1pPr>
              <a:defRPr sz="1333" b="1">
                <a:solidFill>
                  <a:schemeClr val="tx1"/>
                </a:solidFill>
              </a:defRPr>
            </a:lvl1pPr>
          </a:lstStyle>
          <a:p>
            <a:r>
              <a:rPr lang="en-US"/>
              <a:t>Click icon to add table</a:t>
            </a:r>
          </a:p>
        </p:txBody>
      </p:sp>
    </p:spTree>
    <p:extLst>
      <p:ext uri="{BB962C8B-B14F-4D97-AF65-F5344CB8AC3E}">
        <p14:creationId xmlns:p14="http://schemas.microsoft.com/office/powerpoint/2010/main" val="13434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2400" b="1" kern="1200" dirty="0">
                <a:solidFill>
                  <a:schemeClr val="tx1"/>
                </a:solidFill>
                <a:latin typeface="Arial" panose="020B0604020202020204" pitchFamily="34" charset="0"/>
                <a:ea typeface="+mj-ea"/>
                <a:cs typeface="Arial" charset="0"/>
              </a:defRPr>
            </a:lvl1pPr>
          </a:lstStyle>
          <a:p>
            <a:pPr lvl="0" algn="l" defTabSz="609555" rtl="0" eaLnBrk="1" latinLnBrk="0" hangingPunct="1">
              <a:lnSpc>
                <a:spcPct val="90000"/>
              </a:lnSpc>
              <a:spcBef>
                <a:spcPct val="0"/>
              </a:spcBef>
              <a:buNone/>
            </a:pPr>
            <a:r>
              <a:rPr lang="en-US"/>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558801" y="3941521"/>
            <a:ext cx="8182243" cy="1748055"/>
          </a:xfrm>
        </p:spPr>
        <p:txBody>
          <a:bodyPr vert="horz" lIns="0" tIns="45720" rIns="91440" bIns="45720" rtlCol="0" anchor="t" anchorCtr="0">
            <a:noAutofit/>
          </a:bodyPr>
          <a:lstStyle>
            <a:lvl1pPr marL="0" indent="0">
              <a:lnSpc>
                <a:spcPts val="2133"/>
              </a:lnSpc>
              <a:buNone/>
              <a:defRPr lang="en-US" sz="1600" dirty="0"/>
            </a:lvl1pPr>
          </a:lstStyle>
          <a:p>
            <a:pPr marL="228584" lvl="0" indent="-228584">
              <a:lnSpc>
                <a:spcPts val="2400"/>
              </a:lnSpc>
              <a:spcAft>
                <a:spcPts val="1600"/>
              </a:spcAft>
            </a:pPr>
            <a:r>
              <a:rPr lang="en-US"/>
              <a:t>Arial 12 </a:t>
            </a:r>
            <a:r>
              <a:rPr lang="en-US" err="1"/>
              <a:t>pt</a:t>
            </a:r>
            <a:endParaRPr lang="en-US"/>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532648" y="1443569"/>
            <a:ext cx="8208397" cy="313267"/>
          </a:xfrm>
        </p:spPr>
        <p:txBody>
          <a:bodyPr/>
          <a:lstStyle>
            <a:lvl1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1pPr>
            <a:lvl2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2pPr>
            <a:lvl3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3pPr>
            <a:lvl4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4pPr>
            <a:lvl5pPr marL="0" indent="0" algn="l" defTabSz="609555" rtl="0" eaLnBrk="1" latinLnBrk="0" hangingPunct="1">
              <a:lnSpc>
                <a:spcPct val="90000"/>
              </a:lnSpc>
              <a:spcBef>
                <a:spcPct val="0"/>
              </a:spcBef>
              <a:buNone/>
              <a:defRPr lang="en-US" sz="3733" b="1" kern="1200" dirty="0">
                <a:solidFill>
                  <a:schemeClr val="tx1"/>
                </a:solidFill>
                <a:latin typeface="Arial" charset="0"/>
                <a:ea typeface="+mj-ea"/>
                <a:cs typeface="Arial" charset="0"/>
              </a:defRPr>
            </a:lvl5pPr>
          </a:lstStyle>
          <a:p>
            <a:pPr lvl="0"/>
            <a:r>
              <a:rPr lang="en-US"/>
              <a:t>Arial 32 </a:t>
            </a:r>
            <a:r>
              <a:rPr lang="en-US" err="1"/>
              <a:t>pt</a:t>
            </a:r>
            <a:r>
              <a:rPr lang="en-US"/>
              <a: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6286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1"/>
            <a:ext cx="3295621" cy="457200"/>
          </a:xfrm>
        </p:spPr>
        <p:txBody>
          <a:bodyPr vert="horz" lIns="0" tIns="0" rIns="91440" bIns="45720" rtlCol="0" anchor="t">
            <a:noAutofit/>
          </a:bodyPr>
          <a:lstStyle>
            <a:lvl1pPr>
              <a:defRPr lang="en-US" sz="3200" dirty="0"/>
            </a:lvl1pPr>
          </a:lstStyle>
          <a:p>
            <a:pPr lvl="0"/>
            <a:r>
              <a:rPr lang="en-US"/>
              <a:t>Title Case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3" y="1456567"/>
            <a:ext cx="3304185" cy="4127264"/>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71462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4"/>
            <a:ext cx="3295621" cy="692793"/>
          </a:xfrm>
        </p:spPr>
        <p:txBody>
          <a:bodyPr vert="horz" lIns="0" tIns="0" rIns="91440" bIns="45720" rtlCol="0" anchor="t">
            <a:noAutofit/>
          </a:bodyPr>
          <a:lstStyle>
            <a:lvl1pPr>
              <a:defRPr lang="en-US" sz="3200" dirty="0"/>
            </a:lvl1pPr>
          </a:lstStyle>
          <a:p>
            <a:pPr lvl="0"/>
            <a:r>
              <a:rPr lang="en-US"/>
              <a:t>Title Case, </a:t>
            </a:r>
            <a:br>
              <a:rPr lang="en-US"/>
            </a:br>
            <a:r>
              <a:rPr lang="en-US"/>
              <a:t>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3" y="1905003"/>
            <a:ext cx="3304185" cy="3654927"/>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0708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4"/>
            <a:ext cx="3295621" cy="692793"/>
          </a:xfrm>
        </p:spPr>
        <p:txBody>
          <a:bodyPr vert="horz" lIns="0" tIns="0" rIns="91440" bIns="45720" rtlCol="0" anchor="t">
            <a:noAutofit/>
          </a:bodyPr>
          <a:lstStyle>
            <a:lvl1pPr>
              <a:defRPr lang="en-US" sz="3200" dirty="0"/>
            </a:lvl1pPr>
          </a:lstStyle>
          <a:p>
            <a:pPr lvl="0"/>
            <a:r>
              <a:rPr lang="en-US"/>
              <a:t>Title Case, </a:t>
            </a:r>
            <a:br>
              <a:rPr lang="en-US"/>
            </a:br>
            <a:r>
              <a:rPr lang="en-US"/>
              <a:t>Arial 24 Pt</a:t>
            </a:r>
            <a:br>
              <a:rPr lang="en-US"/>
            </a:br>
            <a:r>
              <a:rPr lang="en-US"/>
              <a:t>Third Line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3" y="2276223"/>
            <a:ext cx="3304185" cy="3090984"/>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70755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8"/>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571559" y="1601431"/>
            <a:ext cx="5154484" cy="4410452"/>
          </a:xfrm>
        </p:spPr>
        <p:txBody>
          <a:bodyPr/>
          <a:lstStyle>
            <a:lvl1pPr marL="311127" indent="-311127">
              <a:spcAft>
                <a:spcPts val="1600"/>
              </a:spcAft>
              <a:tabLst/>
              <a:defRPr sz="1867"/>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6382215" y="1601431"/>
            <a:ext cx="5154484" cy="4410452"/>
          </a:xfrm>
        </p:spPr>
        <p:txBody>
          <a:bodyPr/>
          <a:lstStyle>
            <a:lvl1pPr marL="311127" indent="-311127">
              <a:spcAft>
                <a:spcPts val="1600"/>
              </a:spcAft>
              <a:defRPr sz="1867"/>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4889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548640" y="736603"/>
            <a:ext cx="109728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12" name="Content Placeholder 5"/>
          <p:cNvSpPr>
            <a:spLocks noGrp="1"/>
          </p:cNvSpPr>
          <p:nvPr>
            <p:ph sz="quarter" idx="11" hasCustomPrompt="1"/>
          </p:nvPr>
        </p:nvSpPr>
        <p:spPr>
          <a:xfrm>
            <a:off x="553503" y="1196483"/>
            <a:ext cx="10966028" cy="258597"/>
          </a:xfrm>
        </p:spPr>
        <p:txBody>
          <a:bodyPr vert="horz" lIns="0" tIns="0" rIns="91440" bIns="0" rtlCol="0" anchor="t">
            <a:spAutoFit/>
          </a:bodyPr>
          <a:lstStyle>
            <a:lvl1pPr>
              <a:defRPr lang="en-US" sz="1867" dirty="0">
                <a:ea typeface="+mj-ea"/>
                <a:cs typeface="+mj-cs"/>
              </a:defRPr>
            </a:lvl1pPr>
          </a:lstStyle>
          <a:p>
            <a:pPr marL="0" lvl="0" indent="0">
              <a:lnSpc>
                <a:spcPct val="90000"/>
              </a:lnSpc>
              <a:spcBef>
                <a:spcPct val="0"/>
              </a:spcBef>
              <a:buNone/>
            </a:pPr>
            <a:r>
              <a:rPr lang="en-US"/>
              <a:t>Subtitle | 14 Pt | Max 2 Lines | Max Character: 100 </a:t>
            </a:r>
          </a:p>
        </p:txBody>
      </p:sp>
      <p:sp>
        <p:nvSpPr>
          <p:cNvPr id="10"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571559" y="1905003"/>
            <a:ext cx="5154484" cy="3594372"/>
          </a:xfrm>
        </p:spPr>
        <p:txBody>
          <a:bodyPr/>
          <a:lstStyle>
            <a:lvl1pPr marL="311127" indent="-311127">
              <a:tabLst/>
              <a:defRPr/>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6382215" y="1944612"/>
            <a:ext cx="5154484" cy="3554760"/>
          </a:xfrm>
        </p:spPr>
        <p:txBody>
          <a:bodyPr/>
          <a:lstStyle>
            <a:lvl1pPr marL="311127" indent="-311127">
              <a:defRPr/>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9889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7"/>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558802" y="1544777"/>
            <a:ext cx="11104033" cy="4516967"/>
          </a:xfrm>
        </p:spPr>
        <p:txBody>
          <a:bodyPr/>
          <a:lstStyle>
            <a:lvl1pPr marL="0" indent="0" algn="l" defTabSz="609570" rtl="0" eaLnBrk="1" latinLnBrk="0" hangingPunct="1">
              <a:lnSpc>
                <a:spcPts val="2400"/>
              </a:lnSpc>
              <a:spcBef>
                <a:spcPts val="0"/>
              </a:spcBef>
              <a:spcAft>
                <a:spcPts val="1600"/>
              </a:spcAft>
              <a:buClr>
                <a:schemeClr val="tx1"/>
              </a:buClr>
              <a:buSzPct val="110000"/>
              <a:buFont typeface="Wingdings" panose="05000000000000000000" pitchFamily="2" charset="2"/>
              <a:buNone/>
              <a:defRPr lang="en-US" sz="1867" b="0" kern="1200" spc="3"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680549" indent="-230706">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9007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3"/>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4343009" y="1601431"/>
            <a:ext cx="3419233" cy="4410452"/>
          </a:xfrm>
        </p:spPr>
        <p:txBody>
          <a:bodyPr/>
          <a:lstStyle>
            <a:lvl1pPr marL="0" indent="0">
              <a:buNone/>
              <a:tabLst/>
              <a:defRPr sz="1600"/>
            </a:lvl1pPr>
            <a:lvl2pPr marL="753477" indent="-228584">
              <a:defRPr lang="en-US" sz="1600" b="0" kern="1200" baseline="0" dirty="0" smtClean="0">
                <a:solidFill>
                  <a:schemeClr val="tx1"/>
                </a:solidFill>
                <a:latin typeface="+mn-lt"/>
                <a:ea typeface="+mn-ea"/>
                <a:cs typeface="+mn-cs"/>
              </a:defRPr>
            </a:lvl2pPr>
            <a:lvl3pPr marL="529127" indent="-218001">
              <a:defRPr sz="1333"/>
            </a:lvl3pPr>
            <a:lvl4pPr>
              <a:defRPr sz="1333"/>
            </a:lvl4pPr>
            <a:lvl5pPr marL="1750352" indent="-220117">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8222830" y="1601431"/>
            <a:ext cx="3419233" cy="4410452"/>
          </a:xfrm>
        </p:spPr>
        <p:txBody>
          <a:bodyPr/>
          <a:lstStyle>
            <a:lvl1pPr marL="0" indent="0">
              <a:buNone/>
              <a:tabLst/>
              <a:defRPr sz="1600"/>
            </a:lvl1pPr>
            <a:lvl2pPr marL="753477" indent="-228584">
              <a:defRPr lang="en-US" sz="1600" b="0" kern="1200" baseline="0" dirty="0" smtClean="0">
                <a:solidFill>
                  <a:schemeClr val="tx1"/>
                </a:solidFill>
                <a:latin typeface="+mn-lt"/>
                <a:ea typeface="+mn-ea"/>
                <a:cs typeface="+mn-cs"/>
              </a:defRPr>
            </a:lvl2pPr>
            <a:lvl3pPr marL="539709" indent="-228584">
              <a:defRPr lang="en-US" sz="1333" b="0" kern="1200" baseline="0" dirty="0" smtClean="0">
                <a:solidFill>
                  <a:schemeClr val="tx1"/>
                </a:solidFill>
                <a:latin typeface="Arial" panose="020B0604020202020204" pitchFamily="34" charset="0"/>
                <a:ea typeface="+mn-ea"/>
                <a:cs typeface="+mn-cs"/>
              </a:defRPr>
            </a:lvl3pPr>
            <a:lvl4pPr>
              <a:defRPr sz="1333"/>
            </a:lvl4pPr>
            <a:lvl5pPr marL="1750352" indent="-220117">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8285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548640" y="736603"/>
            <a:ext cx="109728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10"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571561" y="1599015"/>
            <a:ext cx="11091275" cy="3895852"/>
          </a:xfrm>
        </p:spPr>
        <p:txBody>
          <a:bodyPr/>
          <a:lstStyle>
            <a:lvl1pPr marL="311127" indent="-311127">
              <a:tabLst/>
              <a:defRPr/>
            </a:lvl1pPr>
            <a:lvl2pPr marL="753477" indent="-228584">
              <a:defRPr lang="en-US" sz="1600" b="0" kern="1200" baseline="0" dirty="0" smtClean="0">
                <a:solidFill>
                  <a:schemeClr val="tx1"/>
                </a:solidFill>
                <a:latin typeface="+mn-lt"/>
                <a:ea typeface="+mn-ea"/>
                <a:cs typeface="+mn-cs"/>
              </a:defRPr>
            </a:lvl2pPr>
            <a:lvl3pPr marL="683634" indent="-228584">
              <a:defRPr sz="1600"/>
            </a:lvl3pPr>
            <a:lvl4pPr>
              <a:defRPr sz="1600"/>
            </a:lvl4pPr>
            <a:lvl5pPr marL="1750352" indent="-220117">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7747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8"/>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558804" y="1544778"/>
            <a:ext cx="11104033" cy="4516967"/>
          </a:xfrm>
        </p:spPr>
        <p:txBody>
          <a:bodyPr/>
          <a:lstStyle>
            <a:lvl1pPr marL="0" indent="0" algn="l" defTabSz="609555" rtl="0" eaLnBrk="1" latinLnBrk="0" hangingPunct="1">
              <a:lnSpc>
                <a:spcPts val="2400"/>
              </a:lnSpc>
              <a:spcBef>
                <a:spcPts val="0"/>
              </a:spcBef>
              <a:spcAft>
                <a:spcPts val="0"/>
              </a:spcAft>
              <a:buClr>
                <a:schemeClr val="tx1"/>
              </a:buClr>
              <a:buSzPct val="110000"/>
              <a:buFont typeface="Wingdings" panose="05000000000000000000" pitchFamily="2" charset="2"/>
              <a:buNone/>
              <a:defRPr lang="en-US" sz="1867" b="0" kern="1200" spc="3"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680507" indent="-230701">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955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6704" y="736603"/>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800" y="1601432"/>
            <a:ext cx="11125096" cy="4491453"/>
          </a:xfrm>
          <a:prstGeom prst="rect">
            <a:avLst/>
          </a:prstGeom>
        </p:spPr>
        <p:txBody>
          <a:bodyPr lIns="0"/>
          <a:lstStyle>
            <a:lvl1pPr marL="228584" indent="-228584">
              <a:lnSpc>
                <a:spcPts val="2133"/>
              </a:lnSpc>
              <a:spcAft>
                <a:spcPts val="1600"/>
              </a:spcAft>
              <a:buFont typeface="Arial" panose="020B0604020202020204" pitchFamily="34" charset="0"/>
              <a:buChar char="•"/>
              <a:defRPr lang="en-US" sz="1867" b="0" kern="1200" spc="3" noProof="0" dirty="0">
                <a:solidFill>
                  <a:schemeClr val="tx1"/>
                </a:solidFill>
                <a:latin typeface="Arial" panose="020B0604020202020204" pitchFamily="34" charset="0"/>
                <a:ea typeface="+mn-ea"/>
                <a:cs typeface="+mn-cs"/>
              </a:defRPr>
            </a:lvl1pPr>
            <a:lvl2pPr marL="759828" indent="-234933">
              <a:lnSpc>
                <a:spcPts val="1920"/>
              </a:lnSpc>
              <a:buNone/>
              <a:defRPr lang="en-US" sz="1600" b="0" kern="1200" baseline="0" dirty="0" smtClean="0">
                <a:solidFill>
                  <a:schemeClr val="tx1"/>
                </a:solidFill>
                <a:latin typeface="Arial" panose="020B0604020202020204" pitchFamily="34" charset="0"/>
                <a:ea typeface="+mn-ea"/>
                <a:cs typeface="+mn-cs"/>
              </a:defRPr>
            </a:lvl2pPr>
            <a:lvl3pPr marL="0" indent="0">
              <a:lnSpc>
                <a:spcPts val="1920"/>
              </a:lnSpc>
              <a:buNone/>
              <a:defRPr lang="en-US" sz="1600" b="0" kern="1200" baseline="0" dirty="0" smtClean="0">
                <a:solidFill>
                  <a:schemeClr val="tx1"/>
                </a:solidFill>
                <a:latin typeface="Arial" panose="020B0604020202020204" pitchFamily="34" charset="0"/>
                <a:ea typeface="+mn-ea"/>
                <a:cs typeface="+mn-cs"/>
              </a:defRPr>
            </a:lvl3pPr>
            <a:lvl4pPr marL="0" indent="0">
              <a:lnSpc>
                <a:spcPts val="1920"/>
              </a:lnSpc>
              <a:buNone/>
              <a:defRPr lang="en-US" sz="1600" b="0" kern="1200" dirty="0" smtClean="0">
                <a:solidFill>
                  <a:schemeClr val="tx1"/>
                </a:solidFill>
                <a:latin typeface="Arial" panose="020B0604020202020204" pitchFamily="34" charset="0"/>
                <a:ea typeface="+mn-ea"/>
                <a:cs typeface="+mn-cs"/>
              </a:defRPr>
            </a:lvl4pPr>
            <a:lvl5pPr marL="0" indent="0">
              <a:lnSpc>
                <a:spcPts val="1920"/>
              </a:lnSpc>
              <a:buNone/>
              <a:defRPr lang="en-US" sz="1600" b="0" kern="1200" baseline="0" dirty="0">
                <a:solidFill>
                  <a:schemeClr val="tx1"/>
                </a:solidFill>
                <a:latin typeface="Arial" panose="020B0604020202020204" pitchFamily="34" charset="0"/>
                <a:ea typeface="+mn-ea"/>
                <a:cs typeface="+mn-cs"/>
              </a:defRPr>
            </a:lvl5pPr>
          </a:lstStyle>
          <a:p>
            <a:pPr marL="311127" lvl="0"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27" lvl="1"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27" lvl="2"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27" lvl="3"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a:p>
            <a:pPr marL="311127" lvl="4"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Fifth level</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91041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36601"/>
            <a:ext cx="10972800" cy="663883"/>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7" name="Content Placeholder 2"/>
          <p:cNvSpPr>
            <a:spLocks noGrp="1"/>
          </p:cNvSpPr>
          <p:nvPr>
            <p:ph sz="half" idx="1" hasCustomPrompt="1"/>
          </p:nvPr>
        </p:nvSpPr>
        <p:spPr>
          <a:xfrm>
            <a:off x="564957" y="1905004"/>
            <a:ext cx="10966643" cy="4302041"/>
          </a:xfrm>
          <a:prstGeom prst="rect">
            <a:avLst/>
          </a:prstGeom>
        </p:spPr>
        <p:txBody>
          <a:bodyPr lIns="0"/>
          <a:lstStyle>
            <a:lvl1pPr marL="457167" indent="-457167">
              <a:lnSpc>
                <a:spcPts val="3840"/>
              </a:lnSpc>
              <a:spcBef>
                <a:spcPts val="800"/>
              </a:spcBef>
              <a:spcAft>
                <a:spcPts val="800"/>
              </a:spcAft>
              <a:defRPr lang="en-US" sz="1867" b="0" kern="1200" spc="3" noProof="0" dirty="0">
                <a:solidFill>
                  <a:schemeClr val="tx1"/>
                </a:solidFill>
                <a:latin typeface="Arial" panose="020B0604020202020204" pitchFamily="34" charset="0"/>
                <a:ea typeface="+mn-ea"/>
                <a:cs typeface="+mn-cs"/>
              </a:defRPr>
            </a:lvl1pPr>
            <a:lvl2pPr>
              <a:defRPr sz="1600" b="0">
                <a:solidFill>
                  <a:schemeClr val="tx1"/>
                </a:solidFill>
                <a:latin typeface="Arial" panose="020B0604020202020204" pitchFamily="34" charset="0"/>
              </a:defRPr>
            </a:lvl2pPr>
            <a:lvl3pPr>
              <a:defRPr sz="1600" b="0">
                <a:solidFill>
                  <a:schemeClr val="tx1"/>
                </a:solidFill>
              </a:defRPr>
            </a:lvl3pPr>
            <a:lvl4pPr>
              <a:defRPr sz="1600" b="0">
                <a:solidFill>
                  <a:schemeClr val="tx1"/>
                </a:solidFill>
              </a:defRPr>
            </a:lvl4pPr>
            <a:lvl5pPr>
              <a:defRPr sz="1600" b="0">
                <a:solidFill>
                  <a:schemeClr val="tx1"/>
                </a:solidFill>
              </a:defRPr>
            </a:lvl5pPr>
            <a:lvl6pPr>
              <a:defRPr sz="2400"/>
            </a:lvl6pPr>
            <a:lvl7pPr>
              <a:defRPr sz="2400"/>
            </a:lvl7pPr>
            <a:lvl8pPr>
              <a:defRPr sz="2400"/>
            </a:lvl8pPr>
            <a:lvl9pPr>
              <a:defRPr sz="2400"/>
            </a:lvl9pPr>
          </a:lstStyle>
          <a:p>
            <a:pPr marL="311127" lvl="0"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11704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4821" y="736603"/>
            <a:ext cx="110236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7" name="Content Placeholder 2"/>
          <p:cNvSpPr>
            <a:spLocks noGrp="1"/>
          </p:cNvSpPr>
          <p:nvPr>
            <p:ph sz="half" idx="1"/>
          </p:nvPr>
        </p:nvSpPr>
        <p:spPr>
          <a:xfrm>
            <a:off x="566097" y="1602541"/>
            <a:ext cx="10966643" cy="4513783"/>
          </a:xfrm>
          <a:prstGeom prst="rect">
            <a:avLst/>
          </a:prstGeom>
        </p:spPr>
        <p:txBody>
          <a:bodyPr lIns="0"/>
          <a:lstStyle>
            <a:lvl1pPr marL="457167" indent="-457167">
              <a:lnSpc>
                <a:spcPts val="3840"/>
              </a:lnSpc>
              <a:defRPr lang="en-US" sz="1867" b="0" kern="1200" spc="3" noProof="0" dirty="0">
                <a:solidFill>
                  <a:schemeClr val="tx1"/>
                </a:solidFill>
                <a:latin typeface="Arial" panose="020B0604020202020204" pitchFamily="34" charset="0"/>
                <a:ea typeface="+mn-ea"/>
                <a:cs typeface="+mn-cs"/>
              </a:defRPr>
            </a:lvl1pPr>
            <a:lvl2pPr marL="683634" indent="-228584">
              <a:defRPr sz="1600" b="0">
                <a:solidFill>
                  <a:schemeClr val="tx1"/>
                </a:solidFill>
              </a:defRPr>
            </a:lvl2pPr>
            <a:lvl3pPr>
              <a:defRPr lang="en-US" sz="1333" b="0" kern="1200" baseline="0" dirty="0">
                <a:solidFill>
                  <a:schemeClr val="tx1"/>
                </a:solidFill>
                <a:latin typeface="Arial" panose="020B0604020202020204" pitchFamily="34" charset="0"/>
                <a:ea typeface="+mn-ea"/>
                <a:cs typeface="+mn-cs"/>
              </a:defRPr>
            </a:lvl3pPr>
            <a:lvl4pPr>
              <a:defRPr sz="1333" b="0">
                <a:solidFill>
                  <a:schemeClr val="tx1"/>
                </a:solidFill>
              </a:defRPr>
            </a:lvl4pPr>
            <a:lvl5pPr>
              <a:defRPr sz="1333" b="0">
                <a:solidFill>
                  <a:schemeClr val="tx1"/>
                </a:solidFill>
              </a:defRPr>
            </a:lvl5pPr>
            <a:lvl6pPr>
              <a:defRPr sz="2400"/>
            </a:lvl6pPr>
            <a:lvl7pPr>
              <a:defRPr sz="2400"/>
            </a:lvl7pPr>
            <a:lvl8pPr>
              <a:defRPr sz="2400"/>
            </a:lvl8pPr>
            <a:lvl9pPr>
              <a:defRPr sz="2400"/>
            </a:lvl9pPr>
          </a:lstStyle>
          <a:p>
            <a:pPr marL="311127" lvl="0"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27" lvl="1"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27" lvl="2"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27" lvl="3" indent="-311127"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566099" y="1193803"/>
            <a:ext cx="10966028" cy="258532"/>
          </a:xfrm>
        </p:spPr>
        <p:txBody>
          <a:bodyPr vert="horz" lIns="0" tIns="0" rIns="91440" bIns="0" rtlCol="0" anchor="t">
            <a:spAutoFit/>
          </a:bodyPr>
          <a:lstStyle>
            <a:lvl1pPr marL="0" indent="0" algn="l" defTabSz="609555" rtl="0" eaLnBrk="1" latinLnBrk="0" hangingPunct="1">
              <a:lnSpc>
                <a:spcPct val="90000"/>
              </a:lnSpc>
              <a:spcBef>
                <a:spcPct val="0"/>
              </a:spcBef>
              <a:buNone/>
              <a:defRPr lang="en-US" sz="1867" b="0" kern="1200" smtClean="0">
                <a:solidFill>
                  <a:schemeClr val="tx1"/>
                </a:solidFill>
                <a:latin typeface="Arial" panose="020B0604020202020204" pitchFamily="34" charset="0"/>
                <a:ea typeface="+mj-ea"/>
                <a:cs typeface="+mj-cs"/>
              </a:defRPr>
            </a:lvl1pPr>
            <a:lvl2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55"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9"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13970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29354"/>
            <a:ext cx="10972800" cy="1166815"/>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5"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79065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58800" y="736604"/>
            <a:ext cx="10972800" cy="504753"/>
          </a:xfrm>
        </p:spPr>
        <p:txBody>
          <a:bodyPr>
            <a:spAutoFit/>
          </a:bodyPr>
          <a:lstStyle>
            <a:lvl1pPr>
              <a:defRPr sz="3200"/>
            </a:lvl1pPr>
          </a:lstStyle>
          <a:p>
            <a:r>
              <a:rPr lang="en-US"/>
              <a:t>Title - Title Case, Arial 24 Pt</a:t>
            </a:r>
          </a:p>
        </p:txBody>
      </p:sp>
      <p:sp>
        <p:nvSpPr>
          <p:cNvPr id="5" name="Content Placeholder 5"/>
          <p:cNvSpPr>
            <a:spLocks noGrp="1"/>
          </p:cNvSpPr>
          <p:nvPr>
            <p:ph sz="quarter" idx="11" hasCustomPrompt="1"/>
          </p:nvPr>
        </p:nvSpPr>
        <p:spPr>
          <a:xfrm>
            <a:off x="558803" y="1195455"/>
            <a:ext cx="10966028" cy="258532"/>
          </a:xfrm>
        </p:spPr>
        <p:txBody>
          <a:bodyPr vert="horz" lIns="0" tIns="0" rIns="91440" bIns="0" rtlCol="0" anchor="t">
            <a:spAutoFit/>
          </a:bodyPr>
          <a:lstStyle>
            <a:lvl1pPr marL="0" indent="0" algn="l" defTabSz="609555" rtl="0" eaLnBrk="1" latinLnBrk="0" hangingPunct="1">
              <a:lnSpc>
                <a:spcPct val="90000"/>
              </a:lnSpc>
              <a:spcBef>
                <a:spcPct val="0"/>
              </a:spcBef>
              <a:buNone/>
              <a:defRPr lang="en-US" sz="1867" b="0" kern="1200" spc="3" dirty="0">
                <a:solidFill>
                  <a:schemeClr val="tx1"/>
                </a:solidFill>
                <a:latin typeface="Arial" panose="020B0604020202020204" pitchFamily="34" charset="0"/>
                <a:ea typeface="+mj-ea"/>
                <a:cs typeface="+mj-cs"/>
              </a:defRPr>
            </a:lvl1pPr>
            <a:lvl2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55"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8" name="Text Placeholder 8"/>
          <p:cNvSpPr>
            <a:spLocks noGrp="1"/>
          </p:cNvSpPr>
          <p:nvPr>
            <p:ph type="body" sz="quarter" idx="12"/>
          </p:nvPr>
        </p:nvSpPr>
        <p:spPr>
          <a:xfrm>
            <a:off x="613584"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894" indent="0">
              <a:lnSpc>
                <a:spcPct val="100000"/>
              </a:lnSpc>
              <a:spcBef>
                <a:spcPts val="0"/>
              </a:spcBef>
              <a:spcAft>
                <a:spcPts val="0"/>
              </a:spcAft>
              <a:buNone/>
              <a:defRPr/>
            </a:lvl2pPr>
            <a:lvl3pPr marL="998994" indent="0">
              <a:lnSpc>
                <a:spcPct val="100000"/>
              </a:lnSpc>
              <a:spcBef>
                <a:spcPts val="0"/>
              </a:spcBef>
              <a:spcAft>
                <a:spcPts val="0"/>
              </a:spcAft>
              <a:buNone/>
              <a:defRPr/>
            </a:lvl3pPr>
            <a:lvl4pPr marL="1456158" indent="0">
              <a:lnSpc>
                <a:spcPct val="100000"/>
              </a:lnSpc>
              <a:spcBef>
                <a:spcPts val="0"/>
              </a:spcBef>
              <a:spcAft>
                <a:spcPts val="0"/>
              </a:spcAft>
              <a:buNone/>
              <a:defRPr/>
            </a:lvl4pPr>
            <a:lvl5pPr marL="1828664"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51245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58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Clean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E4EE73-BB88-4E2F-AD48-D1F258FE950C}"/>
              </a:ext>
            </a:extLst>
          </p:cNvPr>
          <p:cNvSpPr>
            <a:spLocks noGrp="1"/>
          </p:cNvSpPr>
          <p:nvPr>
            <p:ph type="body" sz="quarter" idx="10"/>
          </p:nvPr>
        </p:nvSpPr>
        <p:spPr>
          <a:xfrm>
            <a:off x="558803" y="681703"/>
            <a:ext cx="11123084" cy="294216"/>
          </a:xfrm>
        </p:spPr>
        <p:txBody>
          <a:bodyPr tIns="0"/>
          <a:lstStyle>
            <a:lvl1pPr>
              <a:buNone/>
              <a:defRPr sz="1467" b="1"/>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158110696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6704"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800" y="1601432"/>
            <a:ext cx="11125096" cy="4491453"/>
          </a:xfrm>
          <a:prstGeom prst="rect">
            <a:avLst/>
          </a:prstGeom>
        </p:spPr>
        <p:txBody>
          <a:bodyPr lIns="0"/>
          <a:lstStyle>
            <a:lvl1pPr marL="228589" indent="-228589">
              <a:lnSpc>
                <a:spcPts val="2133"/>
              </a:lnSpc>
              <a:spcAft>
                <a:spcPts val="1600"/>
              </a:spcAft>
              <a:buFont typeface="Arial" panose="020B0604020202020204" pitchFamily="34" charset="0"/>
              <a:buChar char="•"/>
              <a:defRPr lang="en-US" sz="1867" b="0" kern="1200" spc="3" noProof="0" dirty="0">
                <a:solidFill>
                  <a:schemeClr val="tx1"/>
                </a:solidFill>
                <a:latin typeface="Arial" panose="020B0604020202020204" pitchFamily="34" charset="0"/>
                <a:ea typeface="+mn-ea"/>
                <a:cs typeface="+mn-cs"/>
              </a:defRPr>
            </a:lvl1pPr>
            <a:lvl2pPr marL="759846" indent="-234939">
              <a:lnSpc>
                <a:spcPts val="1920"/>
              </a:lnSpc>
              <a:buNone/>
              <a:defRPr lang="en-US" sz="1600" b="0" kern="1200" baseline="0" dirty="0" smtClean="0">
                <a:solidFill>
                  <a:schemeClr val="tx1"/>
                </a:solidFill>
                <a:latin typeface="Arial" panose="020B0604020202020204" pitchFamily="34" charset="0"/>
                <a:ea typeface="+mn-ea"/>
                <a:cs typeface="+mn-cs"/>
              </a:defRPr>
            </a:lvl2pPr>
            <a:lvl3pPr marL="0" indent="0">
              <a:lnSpc>
                <a:spcPts val="1920"/>
              </a:lnSpc>
              <a:buNone/>
              <a:defRPr lang="en-US" sz="1600" b="0" kern="1200" baseline="0" dirty="0" smtClean="0">
                <a:solidFill>
                  <a:schemeClr val="tx1"/>
                </a:solidFill>
                <a:latin typeface="Arial" panose="020B0604020202020204" pitchFamily="34" charset="0"/>
                <a:ea typeface="+mn-ea"/>
                <a:cs typeface="+mn-cs"/>
              </a:defRPr>
            </a:lvl3pPr>
            <a:lvl4pPr marL="0" indent="0">
              <a:lnSpc>
                <a:spcPts val="1920"/>
              </a:lnSpc>
              <a:buNone/>
              <a:defRPr lang="en-US" sz="1600" b="0" kern="1200" dirty="0" smtClean="0">
                <a:solidFill>
                  <a:schemeClr val="tx1"/>
                </a:solidFill>
                <a:latin typeface="Arial" panose="020B0604020202020204" pitchFamily="34" charset="0"/>
                <a:ea typeface="+mn-ea"/>
                <a:cs typeface="+mn-cs"/>
              </a:defRPr>
            </a:lvl4pPr>
            <a:lvl5pPr marL="0" indent="0">
              <a:lnSpc>
                <a:spcPts val="1920"/>
              </a:lnSpc>
              <a:buNone/>
              <a:defRPr lang="en-US" sz="1600" b="0" kern="1200" baseline="0" dirty="0">
                <a:solidFill>
                  <a:schemeClr val="tx1"/>
                </a:solidFill>
                <a:latin typeface="Arial" panose="020B0604020202020204" pitchFamily="34" charset="0"/>
                <a:ea typeface="+mn-ea"/>
                <a:cs typeface="+mn-cs"/>
              </a:defRPr>
            </a:lvl5pPr>
          </a:lstStyle>
          <a:p>
            <a:pPr marL="311135" lvl="0"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35" lvl="1"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35" lvl="2"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35" lvl="3"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a:p>
            <a:pPr marL="311135" lvl="4"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Fifth level</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92777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userDrawn="1">
  <p:cSld name="Title and Full Page Photo_2">
    <p:bg>
      <p:bgPr>
        <a:solidFill>
          <a:schemeClr val="accent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59C3DA1-DEB1-4B21-9A23-9B1542197EB5}"/>
              </a:ext>
            </a:extLst>
          </p:cNvPr>
          <p:cNvSpPr/>
          <p:nvPr userDrawn="1"/>
        </p:nvSpPr>
        <p:spPr>
          <a:xfrm>
            <a:off x="0" y="5"/>
            <a:ext cx="12191144" cy="685751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latin typeface="Arial" panose="020B0604020202020204" pitchFamily="34" charset="0"/>
            </a:endParaRPr>
          </a:p>
        </p:txBody>
      </p:sp>
      <p:sp>
        <p:nvSpPr>
          <p:cNvPr id="4" name="object 4">
            <a:extLst>
              <a:ext uri="{FF2B5EF4-FFF2-40B4-BE49-F238E27FC236}">
                <a16:creationId xmlns:a16="http://schemas.microsoft.com/office/drawing/2014/main" id="{7DB0D50D-0260-4CD8-B23B-73CC332F40ED}"/>
              </a:ext>
            </a:extLst>
          </p:cNvPr>
          <p:cNvSpPr/>
          <p:nvPr userDrawn="1"/>
        </p:nvSpPr>
        <p:spPr>
          <a:xfrm>
            <a:off x="0" y="39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857251" y="-857240"/>
            <a:ext cx="6858000" cy="8572503"/>
          </a:xfrm>
          <a:prstGeom prst="flowChartManualInput">
            <a:avLst/>
          </a:prstGeom>
          <a:gradFill flip="none" rotWithShape="1">
            <a:gsLst>
              <a:gs pos="0">
                <a:schemeClr val="tx2">
                  <a:alpha val="25000"/>
                </a:schemeClr>
              </a:gs>
              <a:gs pos="25000">
                <a:schemeClr val="accent1">
                  <a:alpha val="50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08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39"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7"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5"/>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5" y="3314326"/>
            <a:ext cx="4971143" cy="626305"/>
          </a:xfrm>
        </p:spPr>
        <p:txBody>
          <a:bodyPr>
            <a:noAutofit/>
          </a:bodyPr>
          <a:lstStyle>
            <a:lvl1pPr marL="0" indent="0" algn="l" defTabSz="609539"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39" indent="0">
              <a:buNone/>
              <a:defRPr sz="2667">
                <a:solidFill>
                  <a:schemeClr val="tx1">
                    <a:tint val="75000"/>
                  </a:schemeClr>
                </a:solidFill>
              </a:defRPr>
            </a:lvl2pPr>
            <a:lvl3pPr marL="1219080" indent="0">
              <a:buNone/>
              <a:defRPr sz="2400">
                <a:solidFill>
                  <a:schemeClr val="tx1">
                    <a:tint val="75000"/>
                  </a:schemeClr>
                </a:solidFill>
              </a:defRPr>
            </a:lvl3pPr>
            <a:lvl4pPr marL="1828618" indent="0">
              <a:buNone/>
              <a:defRPr sz="2133">
                <a:solidFill>
                  <a:schemeClr val="tx1">
                    <a:tint val="75000"/>
                  </a:schemeClr>
                </a:solidFill>
              </a:defRPr>
            </a:lvl4pPr>
            <a:lvl5pPr marL="2438158" indent="0">
              <a:buNone/>
              <a:defRPr sz="2133">
                <a:solidFill>
                  <a:schemeClr val="tx1">
                    <a:tint val="75000"/>
                  </a:schemeClr>
                </a:solidFill>
              </a:defRPr>
            </a:lvl5pPr>
            <a:lvl6pPr marL="3047696" indent="0">
              <a:buNone/>
              <a:defRPr sz="2133">
                <a:solidFill>
                  <a:schemeClr val="tx1">
                    <a:tint val="75000"/>
                  </a:schemeClr>
                </a:solidFill>
              </a:defRPr>
            </a:lvl6pPr>
            <a:lvl7pPr marL="3657235" indent="0">
              <a:buNone/>
              <a:defRPr sz="2133">
                <a:solidFill>
                  <a:schemeClr val="tx1">
                    <a:tint val="75000"/>
                  </a:schemeClr>
                </a:solidFill>
              </a:defRPr>
            </a:lvl7pPr>
            <a:lvl8pPr marL="4266773" indent="0">
              <a:buNone/>
              <a:defRPr sz="2133">
                <a:solidFill>
                  <a:schemeClr val="tx1">
                    <a:tint val="75000"/>
                  </a:schemeClr>
                </a:solidFill>
              </a:defRPr>
            </a:lvl8pPr>
            <a:lvl9pPr marL="4876313"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7836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Title subitle and bullet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58802" y="718847"/>
            <a:ext cx="11137900" cy="332399"/>
          </a:xfrm>
        </p:spPr>
        <p:txBody>
          <a:bodyPr wrap="square" bIns="0">
            <a:spAutoFit/>
          </a:bodyPr>
          <a:lstStyle>
            <a:lvl1pPr>
              <a:defRPr sz="2400"/>
            </a:lvl1pPr>
          </a:lstStyle>
          <a:p>
            <a:r>
              <a:rPr lang="en-US"/>
              <a:t>Title – Arial 24 Pt</a:t>
            </a:r>
          </a:p>
        </p:txBody>
      </p:sp>
      <p:sp>
        <p:nvSpPr>
          <p:cNvPr id="5" name="Content Placeholder 5"/>
          <p:cNvSpPr>
            <a:spLocks noGrp="1"/>
          </p:cNvSpPr>
          <p:nvPr>
            <p:ph sz="quarter" idx="11" hasCustomPrompt="1"/>
          </p:nvPr>
        </p:nvSpPr>
        <p:spPr>
          <a:xfrm>
            <a:off x="558801" y="257907"/>
            <a:ext cx="11137899" cy="221599"/>
          </a:xfrm>
        </p:spPr>
        <p:txBody>
          <a:bodyPr vert="horz" wrap="square" lIns="0" tIns="0" rIns="91440" bIns="0" rtlCol="0" anchor="t">
            <a:spAutoFit/>
          </a:bodyPr>
          <a:lstStyle>
            <a:lvl1pPr marL="0" indent="0" algn="l" defTabSz="609555" rtl="0" eaLnBrk="1" latinLnBrk="0" hangingPunct="1">
              <a:lnSpc>
                <a:spcPct val="90000"/>
              </a:lnSpc>
              <a:spcBef>
                <a:spcPct val="0"/>
              </a:spcBef>
              <a:buNone/>
              <a:defRPr lang="en-US" sz="1600" b="1" i="1" kern="1200" spc="3" dirty="0">
                <a:solidFill>
                  <a:schemeClr val="accent2"/>
                </a:solidFill>
                <a:latin typeface="Arial" panose="020B0604020202020204" pitchFamily="34" charset="0"/>
                <a:ea typeface="+mj-ea"/>
                <a:cs typeface="+mj-cs"/>
              </a:defRPr>
            </a:lvl1pPr>
            <a:lvl2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55"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55"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Section Title – Arial 16 Pt Italics</a:t>
            </a:r>
          </a:p>
        </p:txBody>
      </p:sp>
      <p:sp>
        <p:nvSpPr>
          <p:cNvPr id="6" name="Content Placeholder 2">
            <a:extLst>
              <a:ext uri="{FF2B5EF4-FFF2-40B4-BE49-F238E27FC236}">
                <a16:creationId xmlns:a16="http://schemas.microsoft.com/office/drawing/2014/main" id="{298BD3E9-E95C-3E2D-0113-9B07CDFB8652}"/>
              </a:ext>
            </a:extLst>
          </p:cNvPr>
          <p:cNvSpPr>
            <a:spLocks noGrp="1"/>
          </p:cNvSpPr>
          <p:nvPr>
            <p:ph sz="half" idx="1"/>
          </p:nvPr>
        </p:nvSpPr>
        <p:spPr>
          <a:xfrm>
            <a:off x="558801" y="1180729"/>
            <a:ext cx="11137899" cy="5024763"/>
          </a:xfrm>
          <a:prstGeom prst="rect">
            <a:avLst/>
          </a:prstGeom>
        </p:spPr>
        <p:txBody>
          <a:bodyPr lIns="0"/>
          <a:lstStyle>
            <a:lvl1pPr marL="0" indent="0">
              <a:lnSpc>
                <a:spcPct val="100000"/>
              </a:lnSpc>
              <a:spcBef>
                <a:spcPts val="0"/>
              </a:spcBef>
              <a:spcAft>
                <a:spcPts val="1200"/>
              </a:spcAft>
              <a:buFontTx/>
              <a:buNone/>
              <a:defRPr lang="en-US" sz="1400" b="1" kern="1200" spc="3" noProof="0" dirty="0">
                <a:solidFill>
                  <a:schemeClr val="tx1"/>
                </a:solidFill>
                <a:latin typeface="Arial" panose="020B0604020202020204" pitchFamily="34" charset="0"/>
                <a:ea typeface="+mn-ea"/>
                <a:cs typeface="+mn-cs"/>
              </a:defRPr>
            </a:lvl1pPr>
            <a:lvl2pPr marL="285737" indent="-285737">
              <a:lnSpc>
                <a:spcPct val="100000"/>
              </a:lnSpc>
              <a:spcBef>
                <a:spcPts val="0"/>
              </a:spcBef>
              <a:spcAft>
                <a:spcPts val="1200"/>
              </a:spcAft>
              <a:buSzPct val="120000"/>
              <a:buFont typeface="Wingdings" panose="05000000000000000000" pitchFamily="2" charset="2"/>
              <a:buChar char="§"/>
              <a:defRPr sz="1400" b="0">
                <a:solidFill>
                  <a:schemeClr val="tx1"/>
                </a:solidFill>
                <a:latin typeface="Arial" panose="020B0604020202020204" pitchFamily="34" charset="0"/>
              </a:defRPr>
            </a:lvl2pPr>
            <a:lvl3pPr marL="683634" indent="-228584">
              <a:lnSpc>
                <a:spcPct val="100000"/>
              </a:lnSpc>
              <a:spcBef>
                <a:spcPts val="0"/>
              </a:spcBef>
              <a:spcAft>
                <a:spcPts val="1200"/>
              </a:spcAft>
              <a:buFont typeface="Arial" panose="020B0604020202020204" pitchFamily="34" charset="0"/>
              <a:buChar char="•"/>
              <a:defRPr sz="1400" b="0">
                <a:solidFill>
                  <a:schemeClr val="tx1"/>
                </a:solidFill>
              </a:defRPr>
            </a:lvl3pPr>
            <a:lvl4pPr marL="1142942" indent="-227002">
              <a:lnSpc>
                <a:spcPct val="100000"/>
              </a:lnSpc>
              <a:spcBef>
                <a:spcPts val="0"/>
              </a:spcBef>
              <a:spcAft>
                <a:spcPts val="900"/>
              </a:spcAft>
              <a:buFont typeface="Arial" panose="020B0604020202020204" pitchFamily="34" charset="0"/>
              <a:buChar char="–"/>
              <a:defRPr sz="1400" b="0">
                <a:solidFill>
                  <a:schemeClr val="tx1"/>
                </a:solidFill>
              </a:defRPr>
            </a:lvl4pPr>
            <a:lvl5pPr marL="1714414" indent="-227002">
              <a:lnSpc>
                <a:spcPct val="100000"/>
              </a:lnSpc>
              <a:spcBef>
                <a:spcPts val="0"/>
              </a:spcBef>
              <a:spcAft>
                <a:spcPts val="600"/>
              </a:spcAft>
              <a:buSzPct val="80000"/>
              <a:buFont typeface="Courier New" panose="02070309020205020404" pitchFamily="49" charset="0"/>
              <a:buChar char="o"/>
              <a:tabLst/>
              <a:defRPr sz="1200" b="0">
                <a:solidFill>
                  <a:schemeClr val="tx1"/>
                </a:solidFill>
              </a:defRPr>
            </a:lvl5pPr>
            <a:lvl6pPr>
              <a:defRPr sz="2400"/>
            </a:lvl6pPr>
            <a:lvl7pPr>
              <a:defRPr sz="2400"/>
            </a:lvl7pPr>
            <a:lvl8pPr>
              <a:defRPr sz="2400"/>
            </a:lvl8pPr>
            <a:lvl9pPr>
              <a:defRPr sz="2400"/>
            </a:lvl9pPr>
          </a:lstStyle>
          <a:p>
            <a:pPr marL="311127" marR="0" lvl="0" indent="-311127" algn="l" defTabSz="609555" rtl="0" eaLnBrk="1" fontAlgn="auto" latinLnBrk="0" hangingPunct="1">
              <a:lnSpc>
                <a:spcPts val="1920"/>
              </a:lnSpc>
              <a:spcBef>
                <a:spcPts val="0"/>
              </a:spcBef>
              <a:spcAft>
                <a:spcPts val="800"/>
              </a:spcAft>
              <a:buClr>
                <a:schemeClr val="tx1"/>
              </a:buClr>
              <a:buSzPct val="110000"/>
              <a:buFont typeface="Wingdings" panose="05000000000000000000" pitchFamily="2" charset="2"/>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7DDC92E1-C50E-FCE1-5D65-27D1A4BB9690}"/>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80997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558802" y="1331682"/>
            <a:ext cx="10889948" cy="1843319"/>
          </a:xfrm>
          <a:prstGeom prst="rect">
            <a:avLst/>
          </a:prstGeom>
        </p:spPr>
        <p:txBody>
          <a:bodyPr wrap="square" anchor="t" anchorCtr="0">
            <a:noAutofit/>
          </a:bodyPr>
          <a:lstStyle>
            <a:lvl1pPr algn="l">
              <a:defRPr sz="72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558801" y="3864026"/>
            <a:ext cx="8608155"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558800" y="3180068"/>
            <a:ext cx="8607117"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609602"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a:stretch>
            <a:fillRect/>
          </a:stretch>
        </p:blipFill>
        <p:spPr>
          <a:xfrm>
            <a:off x="9961760" y="6073224"/>
            <a:ext cx="1701075" cy="414843"/>
          </a:xfrm>
          <a:prstGeom prst="rect">
            <a:avLst/>
          </a:prstGeom>
        </p:spPr>
      </p:pic>
    </p:spTree>
    <p:extLst>
      <p:ext uri="{BB962C8B-B14F-4D97-AF65-F5344CB8AC3E}">
        <p14:creationId xmlns:p14="http://schemas.microsoft.com/office/powerpoint/2010/main" val="2872719240"/>
      </p:ext>
    </p:extLst>
  </p:cSld>
  <p:clrMapOvr>
    <a:masterClrMapping/>
  </p:clrMapOvr>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userDrawn="1">
  <p:cSld name="Title and Full Page Photo_1">
    <p:bg>
      <p:bgPr>
        <a:solidFill>
          <a:schemeClr val="accent1"/>
        </a:solidFill>
        <a:effectLst/>
      </p:bgPr>
    </p:bg>
    <p:spTree>
      <p:nvGrpSpPr>
        <p:cNvPr id="1" name=""/>
        <p:cNvGrpSpPr/>
        <p:nvPr/>
      </p:nvGrpSpPr>
      <p:grpSpPr>
        <a:xfrm>
          <a:off x="0" y="0"/>
          <a:ext cx="0" cy="0"/>
          <a:chOff x="0" y="0"/>
          <a:chExt cx="0" cy="0"/>
        </a:xfrm>
      </p:grpSpPr>
      <p:sp>
        <p:nvSpPr>
          <p:cNvPr id="5" name="Picture Placeholder 28">
            <a:extLst>
              <a:ext uri="{FF2B5EF4-FFF2-40B4-BE49-F238E27FC236}">
                <a16:creationId xmlns:a16="http://schemas.microsoft.com/office/drawing/2014/main" id="{188883A7-74C3-4C4E-B63F-85CD2F6F6FDB}"/>
              </a:ext>
            </a:extLst>
          </p:cNvPr>
          <p:cNvSpPr>
            <a:spLocks noGrp="1"/>
          </p:cNvSpPr>
          <p:nvPr>
            <p:ph type="pic" sz="quarter" idx="10"/>
          </p:nvPr>
        </p:nvSpPr>
        <p:spPr>
          <a:xfrm>
            <a:off x="0" y="0"/>
            <a:ext cx="12192000" cy="6858000"/>
          </a:xfrm>
        </p:spPr>
        <p:txBody>
          <a:bodyPr/>
          <a:lstStyle/>
          <a:p>
            <a:endParaRPr lang="en-US"/>
          </a:p>
        </p:txBody>
      </p:sp>
      <p:sp>
        <p:nvSpPr>
          <p:cNvPr id="7" name="bg object 16">
            <a:extLst>
              <a:ext uri="{FF2B5EF4-FFF2-40B4-BE49-F238E27FC236}">
                <a16:creationId xmlns:a16="http://schemas.microsoft.com/office/drawing/2014/main" id="{C4B4CEDB-E1B8-4C93-96E6-897568945D2B}"/>
              </a:ext>
            </a:extLst>
          </p:cNvPr>
          <p:cNvSpPr/>
          <p:nvPr userDrawn="1"/>
        </p:nvSpPr>
        <p:spPr>
          <a:xfrm>
            <a:off x="2" y="2"/>
            <a:ext cx="12191999" cy="685751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latin typeface="Arial" panose="020B0604020202020204" pitchFamily="34" charset="0"/>
            </a:endParaRPr>
          </a:p>
        </p:txBody>
      </p:sp>
      <p:sp>
        <p:nvSpPr>
          <p:cNvPr id="8" name="bg object 17">
            <a:extLst>
              <a:ext uri="{FF2B5EF4-FFF2-40B4-BE49-F238E27FC236}">
                <a16:creationId xmlns:a16="http://schemas.microsoft.com/office/drawing/2014/main" id="{30EA0B48-4EFE-4C59-97F8-8B8411C7FF52}"/>
              </a:ext>
            </a:extLst>
          </p:cNvPr>
          <p:cNvSpPr/>
          <p:nvPr userDrawn="1"/>
        </p:nvSpPr>
        <p:spPr>
          <a:xfrm>
            <a:off x="0" y="386"/>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14999"/>
            </a:srgbClr>
          </a:solidFill>
        </p:spPr>
        <p:txBody>
          <a:bodyPr wrap="square" lIns="0" tIns="0" rIns="0" bIns="0" rtlCol="0"/>
          <a:lstStyle/>
          <a:p>
            <a:endParaRPr sz="1092">
              <a:latin typeface="Arial" panose="020B0604020202020204" pitchFamily="34" charset="0"/>
            </a:endParaRPr>
          </a:p>
        </p:txBody>
      </p:sp>
      <p:sp>
        <p:nvSpPr>
          <p:cNvPr id="9" name="Flowchart: Manual Input 2">
            <a:extLst>
              <a:ext uri="{FF2B5EF4-FFF2-40B4-BE49-F238E27FC236}">
                <a16:creationId xmlns:a16="http://schemas.microsoft.com/office/drawing/2014/main" id="{1F0E9E4C-4AFE-7C4F-A3B1-57BD9AF61BB9}"/>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4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70"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2"/>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2" y="3314324"/>
            <a:ext cx="4971143"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6" y="499737"/>
            <a:ext cx="1701075" cy="414843"/>
          </a:xfrm>
          <a:prstGeom prst="rect">
            <a:avLst/>
          </a:prstGeom>
        </p:spPr>
      </p:pic>
    </p:spTree>
    <p:extLst>
      <p:ext uri="{BB962C8B-B14F-4D97-AF65-F5344CB8AC3E}">
        <p14:creationId xmlns:p14="http://schemas.microsoft.com/office/powerpoint/2010/main" val="79545733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Title and Full Page Photo_2">
    <p:bg>
      <p:bgPr>
        <a:solidFill>
          <a:schemeClr val="accent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59C3DA1-DEB1-4B21-9A23-9B1542197EB5}"/>
              </a:ext>
            </a:extLst>
          </p:cNvPr>
          <p:cNvSpPr/>
          <p:nvPr userDrawn="1"/>
        </p:nvSpPr>
        <p:spPr>
          <a:xfrm>
            <a:off x="0" y="2"/>
            <a:ext cx="12191144" cy="685751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latin typeface="Arial" panose="020B0604020202020204" pitchFamily="34" charset="0"/>
            </a:endParaRPr>
          </a:p>
        </p:txBody>
      </p:sp>
      <p:sp>
        <p:nvSpPr>
          <p:cNvPr id="4" name="object 4">
            <a:extLst>
              <a:ext uri="{FF2B5EF4-FFF2-40B4-BE49-F238E27FC236}">
                <a16:creationId xmlns:a16="http://schemas.microsoft.com/office/drawing/2014/main" id="{7DB0D50D-0260-4CD8-B23B-73CC332F40ED}"/>
              </a:ext>
            </a:extLst>
          </p:cNvPr>
          <p:cNvSpPr/>
          <p:nvPr userDrawn="1"/>
        </p:nvSpPr>
        <p:spPr>
          <a:xfrm>
            <a:off x="0" y="387"/>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4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70"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6"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2"/>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2" y="3314324"/>
            <a:ext cx="4971143"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960670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13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12192000" cy="68580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566057" y="1193802"/>
            <a:ext cx="4974771" cy="1619132"/>
          </a:xfrm>
          <a:noFill/>
        </p:spPr>
        <p:txBody>
          <a:bodyPr vert="horz" lIns="0" tIns="0" rIns="91440" bIns="182880" rtlCol="0" anchor="t" anchorCtr="0">
            <a:noAutofit/>
          </a:bodyPr>
          <a:lstStyle>
            <a:lvl1pPr algn="l" defTabSz="609570"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558802" y="754903"/>
            <a:ext cx="6739924" cy="482372"/>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24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6096001" y="2554017"/>
            <a:ext cx="5566833" cy="1284816"/>
          </a:xfrm>
        </p:spPr>
        <p:txBody>
          <a:bodyPr/>
          <a:lstStyle>
            <a:lvl1pPr marL="0" indent="0">
              <a:lnSpc>
                <a:spcPts val="2400"/>
              </a:lnSpc>
              <a:spcAft>
                <a:spcPts val="16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7" name="Picture 16" descr="A picture containing drawing&#10;&#10;Description automatically generated">
            <a:extLst>
              <a:ext uri="{FF2B5EF4-FFF2-40B4-BE49-F238E27FC236}">
                <a16:creationId xmlns:a16="http://schemas.microsoft.com/office/drawing/2014/main" id="{18B985CE-F24C-49CA-BD56-0F6712A146CB}"/>
              </a:ext>
            </a:extLst>
          </p:cNvPr>
          <p:cNvPicPr>
            <a:picLocks noChangeAspect="1"/>
          </p:cNvPicPr>
          <p:nvPr userDrawn="1"/>
        </p:nvPicPr>
        <p:blipFill>
          <a:blip r:embed="rId2"/>
          <a:stretch>
            <a:fillRect/>
          </a:stretch>
        </p:blipFill>
        <p:spPr>
          <a:xfrm>
            <a:off x="9961760" y="6073224"/>
            <a:ext cx="1701075" cy="414843"/>
          </a:xfrm>
          <a:prstGeom prst="rect">
            <a:avLst/>
          </a:prstGeom>
        </p:spPr>
      </p:pic>
    </p:spTree>
    <p:extLst>
      <p:ext uri="{BB962C8B-B14F-4D97-AF65-F5344CB8AC3E}">
        <p14:creationId xmlns:p14="http://schemas.microsoft.com/office/powerpoint/2010/main" val="20278917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57C512B-A27B-4EF9-B502-718523910B00}"/>
              </a:ext>
            </a:extLst>
          </p:cNvPr>
          <p:cNvSpPr>
            <a:spLocks noGrp="1"/>
          </p:cNvSpPr>
          <p:nvPr>
            <p:ph type="pic" sz="quarter" idx="20"/>
          </p:nvPr>
        </p:nvSpPr>
        <p:spPr>
          <a:xfrm>
            <a:off x="558800" y="1600200"/>
            <a:ext cx="2474384" cy="1067696"/>
          </a:xfrm>
        </p:spPr>
        <p:txBody>
          <a:bodyPr/>
          <a:lstStyle>
            <a:lvl1pPr>
              <a:buNone/>
              <a:defRPr/>
            </a:lvl1pPr>
          </a:lstStyle>
          <a:p>
            <a:r>
              <a:rPr lang="en-US"/>
              <a:t>Click icon to add picture</a:t>
            </a:r>
          </a:p>
        </p:txBody>
      </p:sp>
      <p:sp>
        <p:nvSpPr>
          <p:cNvPr id="15" name="Picture Placeholder 13">
            <a:extLst>
              <a:ext uri="{FF2B5EF4-FFF2-40B4-BE49-F238E27FC236}">
                <a16:creationId xmlns:a16="http://schemas.microsoft.com/office/drawing/2014/main" id="{A23ABEE9-0FEB-42CA-8C22-56E013C4491E}"/>
              </a:ext>
            </a:extLst>
          </p:cNvPr>
          <p:cNvSpPr>
            <a:spLocks noGrp="1"/>
          </p:cNvSpPr>
          <p:nvPr>
            <p:ph type="pic" sz="quarter" idx="21"/>
          </p:nvPr>
        </p:nvSpPr>
        <p:spPr>
          <a:xfrm>
            <a:off x="3454400" y="1600200"/>
            <a:ext cx="2474384" cy="1067696"/>
          </a:xfrm>
        </p:spPr>
        <p:txBody>
          <a:bodyPr/>
          <a:lstStyle>
            <a:lvl1pPr>
              <a:buNone/>
              <a:defRPr/>
            </a:lvl1pPr>
          </a:lstStyle>
          <a:p>
            <a:r>
              <a:rPr lang="en-US"/>
              <a:t>Click icon to add picture</a:t>
            </a:r>
          </a:p>
        </p:txBody>
      </p:sp>
      <p:sp>
        <p:nvSpPr>
          <p:cNvPr id="16" name="Picture Placeholder 13">
            <a:extLst>
              <a:ext uri="{FF2B5EF4-FFF2-40B4-BE49-F238E27FC236}">
                <a16:creationId xmlns:a16="http://schemas.microsoft.com/office/drawing/2014/main" id="{ECA55838-9F7E-4E28-8EA9-EAFD579511BE}"/>
              </a:ext>
            </a:extLst>
          </p:cNvPr>
          <p:cNvSpPr>
            <a:spLocks noGrp="1"/>
          </p:cNvSpPr>
          <p:nvPr>
            <p:ph type="pic" sz="quarter" idx="22"/>
          </p:nvPr>
        </p:nvSpPr>
        <p:spPr>
          <a:xfrm>
            <a:off x="6327888" y="1600200"/>
            <a:ext cx="2474384" cy="1067696"/>
          </a:xfrm>
        </p:spPr>
        <p:txBody>
          <a:bodyPr/>
          <a:lstStyle>
            <a:lvl1pPr>
              <a:buNone/>
              <a:defRPr/>
            </a:lvl1pPr>
          </a:lstStyle>
          <a:p>
            <a:r>
              <a:rPr lang="en-US"/>
              <a:t>Click icon to add picture</a:t>
            </a:r>
          </a:p>
        </p:txBody>
      </p:sp>
      <p:sp>
        <p:nvSpPr>
          <p:cNvPr id="17" name="Picture Placeholder 13">
            <a:extLst>
              <a:ext uri="{FF2B5EF4-FFF2-40B4-BE49-F238E27FC236}">
                <a16:creationId xmlns:a16="http://schemas.microsoft.com/office/drawing/2014/main" id="{F931BCB3-AFCC-4AB0-BCF5-636C0B53C4D3}"/>
              </a:ext>
            </a:extLst>
          </p:cNvPr>
          <p:cNvSpPr>
            <a:spLocks noGrp="1"/>
          </p:cNvSpPr>
          <p:nvPr>
            <p:ph type="pic" sz="quarter" idx="23"/>
          </p:nvPr>
        </p:nvSpPr>
        <p:spPr>
          <a:xfrm>
            <a:off x="9188449" y="1600200"/>
            <a:ext cx="2474384" cy="1067696"/>
          </a:xfrm>
        </p:spPr>
        <p:txBody>
          <a:bodyPr/>
          <a:lstStyle>
            <a:lvl1pPr>
              <a:buNone/>
              <a:defRPr/>
            </a:lvl1pPr>
          </a:lstStyle>
          <a:p>
            <a:r>
              <a:rPr lang="en-US"/>
              <a:t>Click icon to add picture</a:t>
            </a:r>
          </a:p>
        </p:txBody>
      </p:sp>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558801" y="2800867"/>
            <a:ext cx="11104032" cy="2694817"/>
          </a:xfrm>
          <a:noFill/>
        </p:spPr>
        <p:txBody>
          <a:bodyPr/>
          <a:lstStyle/>
          <a:p>
            <a:r>
              <a:rPr lang="en-US"/>
              <a:t>Click icon to add table</a:t>
            </a:r>
          </a:p>
        </p:txBody>
      </p:sp>
    </p:spTree>
    <p:extLst>
      <p:ext uri="{BB962C8B-B14F-4D97-AF65-F5344CB8AC3E}">
        <p14:creationId xmlns:p14="http://schemas.microsoft.com/office/powerpoint/2010/main" val="169960292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1" y="726069"/>
            <a:ext cx="2616960" cy="1958009"/>
          </a:xfrm>
        </p:spPr>
        <p:txBody>
          <a:bodyPr vert="horz" lIns="0" tIns="0" rIns="91440" bIns="45720" rtlCol="0" anchor="t">
            <a:noAutofit/>
          </a:bodyPr>
          <a:lstStyle>
            <a:lvl1pPr>
              <a:defRPr lang="en-US" sz="3200" dirty="0"/>
            </a:lvl1pPr>
          </a:lstStyle>
          <a:p>
            <a:pPr lvl="0"/>
            <a:r>
              <a:rPr lang="en-US"/>
              <a:t>Title - Title Case, Arial 24 Pt</a:t>
            </a:r>
          </a:p>
        </p:txBody>
      </p:sp>
      <p:sp>
        <p:nvSpPr>
          <p:cNvPr id="15" name="Content Placeholder 2"/>
          <p:cNvSpPr>
            <a:spLocks noGrp="1"/>
          </p:cNvSpPr>
          <p:nvPr>
            <p:ph sz="half" idx="10" hasCustomPrompt="1"/>
          </p:nvPr>
        </p:nvSpPr>
        <p:spPr>
          <a:xfrm>
            <a:off x="3796312" y="736602"/>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b="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6" name="Content Placeholder 2"/>
          <p:cNvSpPr>
            <a:spLocks noGrp="1"/>
          </p:cNvSpPr>
          <p:nvPr>
            <p:ph sz="half" idx="11" hasCustomPrompt="1"/>
          </p:nvPr>
        </p:nvSpPr>
        <p:spPr>
          <a:xfrm>
            <a:off x="3796312" y="1461619"/>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7" name="Content Placeholder 2"/>
          <p:cNvSpPr>
            <a:spLocks noGrp="1"/>
          </p:cNvSpPr>
          <p:nvPr>
            <p:ph sz="half" idx="12" hasCustomPrompt="1"/>
          </p:nvPr>
        </p:nvSpPr>
        <p:spPr>
          <a:xfrm>
            <a:off x="3796312" y="2186635"/>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8" name="Content Placeholder 2"/>
          <p:cNvSpPr>
            <a:spLocks noGrp="1"/>
          </p:cNvSpPr>
          <p:nvPr>
            <p:ph sz="half" idx="13" hasCustomPrompt="1"/>
          </p:nvPr>
        </p:nvSpPr>
        <p:spPr>
          <a:xfrm>
            <a:off x="3796312" y="2911654"/>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9" name="Content Placeholder 2"/>
          <p:cNvSpPr>
            <a:spLocks noGrp="1"/>
          </p:cNvSpPr>
          <p:nvPr>
            <p:ph sz="half" idx="14" hasCustomPrompt="1"/>
          </p:nvPr>
        </p:nvSpPr>
        <p:spPr>
          <a:xfrm>
            <a:off x="3796312" y="3636671"/>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20" name="Content Placeholder 2"/>
          <p:cNvSpPr>
            <a:spLocks noGrp="1"/>
          </p:cNvSpPr>
          <p:nvPr>
            <p:ph sz="half" idx="15" hasCustomPrompt="1"/>
          </p:nvPr>
        </p:nvSpPr>
        <p:spPr>
          <a:xfrm>
            <a:off x="3796312" y="436168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3796312" y="508670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62434408-CC2C-44BB-AE96-6E837A38CF56}"/>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214825917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4267" dirty="0"/>
            </a:lvl1pPr>
          </a:lstStyle>
          <a:p>
            <a:pPr lvl="0"/>
            <a:r>
              <a:rPr lang="en-US"/>
              <a:t>Arial 32 pt.</a:t>
            </a:r>
            <a:br>
              <a:rPr lang="en-US"/>
            </a:br>
            <a:r>
              <a:rPr lang="en-US"/>
              <a:t>Line 2</a:t>
            </a:r>
            <a:br>
              <a:rPr lang="en-US"/>
            </a:br>
            <a:r>
              <a:rPr lang="en-US"/>
              <a:t>Line3</a:t>
            </a:r>
            <a:br>
              <a:rPr lang="en-US"/>
            </a:br>
            <a:r>
              <a:rPr lang="en-US"/>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3437182" y="3244312"/>
            <a:ext cx="8225652" cy="2133784"/>
          </a:xfrm>
        </p:spPr>
        <p:txBody>
          <a:bodyPr anchor="t" anchorCtr="0"/>
          <a:lstStyle>
            <a:lvl1pPr marL="0" indent="0" algn="l" defTabSz="609570" rtl="0" eaLnBrk="1" latinLnBrk="0" hangingPunct="1">
              <a:lnSpc>
                <a:spcPts val="3333"/>
              </a:lnSpc>
              <a:spcBef>
                <a:spcPts val="0"/>
              </a:spcBef>
              <a:spcAft>
                <a:spcPts val="1600"/>
              </a:spcAft>
              <a:buClr>
                <a:schemeClr val="tx1"/>
              </a:buClr>
              <a:buSzPct val="110000"/>
              <a:buFont typeface="Wingdings" panose="05000000000000000000" pitchFamily="2" charset="2"/>
              <a:buNone/>
              <a:defRPr lang="en-US" sz="2667" b="0" kern="1200" spc="3" noProof="0" dirty="0">
                <a:solidFill>
                  <a:schemeClr val="tx1"/>
                </a:solidFill>
                <a:latin typeface="Arial" panose="020B0604020202020204" pitchFamily="34" charset="0"/>
                <a:ea typeface="+mn-ea"/>
                <a:cs typeface="+mn-cs"/>
              </a:defRPr>
            </a:lvl1pPr>
            <a:lvl2pPr marL="753496" indent="-228589">
              <a:defRPr lang="en-US" sz="1600" b="0" kern="1200" baseline="0" dirty="0" smtClean="0">
                <a:solidFill>
                  <a:schemeClr val="tx1"/>
                </a:solidFill>
                <a:latin typeface="+mn-lt"/>
                <a:ea typeface="+mn-ea"/>
                <a:cs typeface="+mn-cs"/>
              </a:defRPr>
            </a:lvl2pPr>
            <a:lvl3pPr marL="455062" indent="0">
              <a:buNone/>
              <a:defRPr sz="1600"/>
            </a:lvl3pPr>
            <a:lvl4pPr>
              <a:defRPr sz="1600"/>
            </a:lvl4pPr>
            <a:lvl5pPr marL="1750396" indent="-220122">
              <a:defRPr sz="1600"/>
            </a:lvl5pPr>
          </a:lstStyle>
          <a:p>
            <a:pPr lvl="0"/>
            <a:r>
              <a:rPr lang="en-US"/>
              <a:t>Arial 20 </a:t>
            </a:r>
            <a:r>
              <a:rPr lang="en-US" err="1"/>
              <a:t>pt</a:t>
            </a:r>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26117500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4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1" y="736601"/>
            <a:ext cx="4979815" cy="457200"/>
          </a:xfrm>
        </p:spPr>
        <p:txBody>
          <a:bodyPr vert="horz" lIns="0" tIns="0" rIns="91440" bIns="45720" rtlCol="0" anchor="t">
            <a:noAutofit/>
          </a:bodyPr>
          <a:lstStyle>
            <a:lvl1pPr>
              <a:defRPr lang="en-US" sz="3733" dirty="0"/>
            </a:lvl1pPr>
          </a:lstStyle>
          <a:p>
            <a:pPr lvl="0"/>
            <a:r>
              <a:rPr lang="en-US"/>
              <a:t>Arial 28 pt.</a:t>
            </a:r>
            <a:br>
              <a:rPr lang="en-US"/>
            </a:br>
            <a:r>
              <a:rPr lang="en-US"/>
              <a:t>Line 2</a:t>
            </a:r>
            <a:br>
              <a:rPr lang="en-US"/>
            </a:br>
            <a:r>
              <a:rPr lang="en-US"/>
              <a:t>Line3</a:t>
            </a:r>
            <a:br>
              <a:rPr lang="en-US"/>
            </a:br>
            <a:r>
              <a:rPr lang="en-US"/>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2945091"/>
            <a:ext cx="4714129" cy="2296845"/>
          </a:xfrm>
          <a:prstGeom prst="rect">
            <a:avLst/>
          </a:prstGeom>
        </p:spPr>
        <p:txBody>
          <a:bodyPr lIns="0"/>
          <a:lstStyle>
            <a:lvl1pPr marL="0" indent="0">
              <a:lnSpc>
                <a:spcPts val="1920"/>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6508351" y="1330414"/>
            <a:ext cx="5154484" cy="4047684"/>
          </a:xfrm>
        </p:spPr>
        <p:txBody>
          <a:bodyPr anchor="b" anchorCtr="0"/>
          <a:lstStyle>
            <a:lvl1pPr marL="0" indent="0">
              <a:spcAft>
                <a:spcPts val="1600"/>
              </a:spcAft>
              <a:buNone/>
              <a:defRPr sz="1600"/>
            </a:lvl1pPr>
            <a:lvl2pPr marL="753496" indent="-228589">
              <a:defRPr lang="en-US" sz="1600" b="0" kern="1200" baseline="0" dirty="0" smtClean="0">
                <a:solidFill>
                  <a:schemeClr val="tx1"/>
                </a:solidFill>
                <a:latin typeface="+mn-lt"/>
                <a:ea typeface="+mn-ea"/>
                <a:cs typeface="+mn-cs"/>
              </a:defRPr>
            </a:lvl2pPr>
            <a:lvl3pPr marL="455062" indent="0">
              <a:buNone/>
              <a:defRPr sz="1600"/>
            </a:lvl3pPr>
            <a:lvl4pPr>
              <a:defRPr sz="1600"/>
            </a:lvl4pPr>
            <a:lvl5pPr marL="1750396" indent="-220122">
              <a:defRPr sz="16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6111903" y="720566"/>
            <a:ext cx="0" cy="4657532"/>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465061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36601"/>
            <a:ext cx="10972800" cy="663883"/>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7" name="Content Placeholder 2"/>
          <p:cNvSpPr>
            <a:spLocks noGrp="1"/>
          </p:cNvSpPr>
          <p:nvPr>
            <p:ph sz="half" idx="1" hasCustomPrompt="1"/>
          </p:nvPr>
        </p:nvSpPr>
        <p:spPr>
          <a:xfrm>
            <a:off x="564957" y="1905002"/>
            <a:ext cx="10966643" cy="4302041"/>
          </a:xfrm>
          <a:prstGeom prst="rect">
            <a:avLst/>
          </a:prstGeom>
        </p:spPr>
        <p:txBody>
          <a:bodyPr lIns="0"/>
          <a:lstStyle>
            <a:lvl1pPr marL="457178" indent="-457178">
              <a:lnSpc>
                <a:spcPts val="3840"/>
              </a:lnSpc>
              <a:spcBef>
                <a:spcPts val="800"/>
              </a:spcBef>
              <a:spcAft>
                <a:spcPts val="800"/>
              </a:spcAft>
              <a:defRPr lang="en-US" sz="1867" b="0" kern="1200" spc="3" noProof="0" dirty="0">
                <a:solidFill>
                  <a:schemeClr val="tx1"/>
                </a:solidFill>
                <a:latin typeface="Arial" panose="020B0604020202020204" pitchFamily="34" charset="0"/>
                <a:ea typeface="+mn-ea"/>
                <a:cs typeface="+mn-cs"/>
              </a:defRPr>
            </a:lvl1pPr>
            <a:lvl2pPr>
              <a:defRPr sz="1600" b="0">
                <a:solidFill>
                  <a:schemeClr val="tx1"/>
                </a:solidFill>
                <a:latin typeface="Arial" panose="020B0604020202020204" pitchFamily="34" charset="0"/>
              </a:defRPr>
            </a:lvl2pPr>
            <a:lvl3pPr>
              <a:defRPr sz="1600" b="0">
                <a:solidFill>
                  <a:schemeClr val="tx1"/>
                </a:solidFill>
              </a:defRPr>
            </a:lvl3pPr>
            <a:lvl4pPr>
              <a:defRPr sz="1600" b="0">
                <a:solidFill>
                  <a:schemeClr val="tx1"/>
                </a:solidFill>
              </a:defRPr>
            </a:lvl4pPr>
            <a:lvl5pPr>
              <a:defRPr sz="1600" b="0">
                <a:solidFill>
                  <a:schemeClr val="tx1"/>
                </a:solidFill>
              </a:defRPr>
            </a:lvl5pPr>
            <a:lvl6pPr>
              <a:defRPr sz="2400"/>
            </a:lvl6pPr>
            <a:lvl7pPr>
              <a:defRPr sz="2400"/>
            </a:lvl7pPr>
            <a:lvl8pPr>
              <a:defRPr sz="2400"/>
            </a:lvl8pPr>
            <a:lvl9pPr>
              <a:defRPr sz="2400"/>
            </a:lvl9pPr>
          </a:lstStyle>
          <a:p>
            <a:pPr marL="311135" lvl="0"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62072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5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1" y="736601"/>
            <a:ext cx="4979815" cy="457200"/>
          </a:xfrm>
        </p:spPr>
        <p:txBody>
          <a:bodyPr vert="horz" lIns="0" tIns="0" rIns="91440" bIns="45720" rtlCol="0" anchor="t">
            <a:noAutofit/>
          </a:bodyPr>
          <a:lstStyle>
            <a:lvl1pPr>
              <a:defRPr lang="en-US" sz="3733" dirty="0"/>
            </a:lvl1pPr>
          </a:lstStyle>
          <a:p>
            <a:pPr lvl="0"/>
            <a:r>
              <a:rPr lang="en-US"/>
              <a:t>Arial 28 pt.</a:t>
            </a:r>
            <a:br>
              <a:rPr lang="en-US"/>
            </a:br>
            <a:r>
              <a:rPr lang="en-US"/>
              <a:t>Line 2</a:t>
            </a:r>
            <a:br>
              <a:rPr lang="en-US"/>
            </a:br>
            <a:r>
              <a:rPr lang="en-US"/>
              <a:t>Line3</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2366434"/>
            <a:ext cx="4714129" cy="3564809"/>
          </a:xfrm>
          <a:prstGeom prst="rect">
            <a:avLst/>
          </a:prstGeom>
        </p:spPr>
        <p:txBody>
          <a:bodyPr lIns="0"/>
          <a:lstStyle>
            <a:lvl1pPr marL="0" indent="0">
              <a:lnSpc>
                <a:spcPts val="2133"/>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6096002" y="736602"/>
            <a:ext cx="5566833" cy="5177367"/>
          </a:xfrm>
        </p:spPr>
        <p:txBody>
          <a:bodyPr/>
          <a:lstStyle>
            <a:lvl1pPr>
              <a:defRPr/>
            </a:lvl1pPr>
          </a:lstStyle>
          <a:p>
            <a:r>
              <a:rPr lang="en-US"/>
              <a:t>Place Image here</a:t>
            </a:r>
          </a:p>
        </p:txBody>
      </p:sp>
    </p:spTree>
    <p:extLst>
      <p:ext uri="{BB962C8B-B14F-4D97-AF65-F5344CB8AC3E}">
        <p14:creationId xmlns:p14="http://schemas.microsoft.com/office/powerpoint/2010/main" val="348780245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6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11091275" cy="457200"/>
          </a:xfrm>
        </p:spPr>
        <p:txBody>
          <a:bodyPr vert="horz" lIns="0" tIns="0" rIns="91440" bIns="45720" rtlCol="0" anchor="t">
            <a:noAutofit/>
          </a:bodyPr>
          <a:lstStyle>
            <a:lvl1pPr>
              <a:defRPr lang="en-US" sz="3733" dirty="0"/>
            </a:lvl1pPr>
          </a:lstStyle>
          <a:p>
            <a:pPr lvl="0"/>
            <a:r>
              <a:rPr lang="en-US"/>
              <a:t>Arial 28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1" y="1260616"/>
            <a:ext cx="11104084" cy="815321"/>
          </a:xfrm>
          <a:prstGeom prst="rect">
            <a:avLst/>
          </a:prstGeom>
        </p:spPr>
        <p:txBody>
          <a:bodyPr lIns="0"/>
          <a:lstStyle>
            <a:lvl1pPr marL="0" indent="0">
              <a:lnSpc>
                <a:spcPts val="2133"/>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558802" y="2817341"/>
            <a:ext cx="5371071" cy="3130379"/>
          </a:xfrm>
        </p:spPr>
        <p:txBody>
          <a:bodyPr/>
          <a:lstStyle>
            <a:lvl1pPr>
              <a:defRPr/>
            </a:lvl1pPr>
          </a:lstStyle>
          <a:p>
            <a:r>
              <a:rPr lang="en-US"/>
              <a:t>Place Image here</a:t>
            </a:r>
          </a:p>
        </p:txBody>
      </p:sp>
      <p:sp>
        <p:nvSpPr>
          <p:cNvPr id="8" name="Picture Placeholder 6">
            <a:extLst>
              <a:ext uri="{FF2B5EF4-FFF2-40B4-BE49-F238E27FC236}">
                <a16:creationId xmlns:a16="http://schemas.microsoft.com/office/drawing/2014/main" id="{BB2F037D-F7DC-4969-8BE1-4D51AE3B5484}"/>
              </a:ext>
            </a:extLst>
          </p:cNvPr>
          <p:cNvSpPr>
            <a:spLocks noGrp="1"/>
          </p:cNvSpPr>
          <p:nvPr>
            <p:ph type="pic" sz="quarter" idx="13" hasCustomPrompt="1"/>
          </p:nvPr>
        </p:nvSpPr>
        <p:spPr>
          <a:xfrm>
            <a:off x="6291765" y="2817341"/>
            <a:ext cx="5371071" cy="3130379"/>
          </a:xfrm>
        </p:spPr>
        <p:txBody>
          <a:bodyPr/>
          <a:lstStyle>
            <a:lvl1pPr>
              <a:defRPr/>
            </a:lvl1pPr>
          </a:lstStyle>
          <a:p>
            <a:r>
              <a:rPr lang="en-US"/>
              <a:t>Place Image here</a:t>
            </a:r>
          </a:p>
        </p:txBody>
      </p:sp>
      <p:sp>
        <p:nvSpPr>
          <p:cNvPr id="6" name="Table Placeholder 5">
            <a:extLst>
              <a:ext uri="{FF2B5EF4-FFF2-40B4-BE49-F238E27FC236}">
                <a16:creationId xmlns:a16="http://schemas.microsoft.com/office/drawing/2014/main" id="{F03ACF95-19AA-4642-A427-828D17C3A524}"/>
              </a:ext>
            </a:extLst>
          </p:cNvPr>
          <p:cNvSpPr>
            <a:spLocks noGrp="1"/>
          </p:cNvSpPr>
          <p:nvPr>
            <p:ph type="tbl" sz="quarter" idx="14"/>
          </p:nvPr>
        </p:nvSpPr>
        <p:spPr>
          <a:xfrm>
            <a:off x="558802" y="2274045"/>
            <a:ext cx="5340351" cy="345016"/>
          </a:xfrm>
        </p:spPr>
        <p:txBody>
          <a:bodyPr/>
          <a:lstStyle>
            <a:lvl1pPr>
              <a:defRPr sz="1333" b="1">
                <a:solidFill>
                  <a:schemeClr val="tx1"/>
                </a:solidFill>
              </a:defRPr>
            </a:lvl1pPr>
          </a:lstStyle>
          <a:p>
            <a:r>
              <a:rPr lang="en-US"/>
              <a:t>Click icon to add table</a:t>
            </a:r>
          </a:p>
        </p:txBody>
      </p:sp>
      <p:sp>
        <p:nvSpPr>
          <p:cNvPr id="11" name="Table Placeholder 5">
            <a:extLst>
              <a:ext uri="{FF2B5EF4-FFF2-40B4-BE49-F238E27FC236}">
                <a16:creationId xmlns:a16="http://schemas.microsoft.com/office/drawing/2014/main" id="{7CA18CE0-B33A-4A8D-86C1-4B496BD0C1E0}"/>
              </a:ext>
            </a:extLst>
          </p:cNvPr>
          <p:cNvSpPr>
            <a:spLocks noGrp="1"/>
          </p:cNvSpPr>
          <p:nvPr>
            <p:ph type="tbl" sz="quarter" idx="15"/>
          </p:nvPr>
        </p:nvSpPr>
        <p:spPr>
          <a:xfrm>
            <a:off x="6289533" y="2274045"/>
            <a:ext cx="5340351" cy="345016"/>
          </a:xfrm>
        </p:spPr>
        <p:txBody>
          <a:bodyPr/>
          <a:lstStyle>
            <a:lvl1pPr>
              <a:defRPr sz="1333" b="1">
                <a:solidFill>
                  <a:schemeClr val="tx1"/>
                </a:solidFill>
              </a:defRPr>
            </a:lvl1pPr>
          </a:lstStyle>
          <a:p>
            <a:r>
              <a:rPr lang="en-US"/>
              <a:t>Click icon to add table</a:t>
            </a:r>
          </a:p>
        </p:txBody>
      </p:sp>
    </p:spTree>
    <p:extLst>
      <p:ext uri="{BB962C8B-B14F-4D97-AF65-F5344CB8AC3E}">
        <p14:creationId xmlns:p14="http://schemas.microsoft.com/office/powerpoint/2010/main" val="176593605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2400" b="1" kern="1200" dirty="0">
                <a:solidFill>
                  <a:schemeClr val="tx1"/>
                </a:solidFill>
                <a:latin typeface="Arial" panose="020B0604020202020204" pitchFamily="34" charset="0"/>
                <a:ea typeface="+mj-ea"/>
                <a:cs typeface="Arial" charset="0"/>
              </a:defRPr>
            </a:lvl1pPr>
          </a:lstStyle>
          <a:p>
            <a:pPr lvl="0" algn="l" defTabSz="609570" rtl="0" eaLnBrk="1" latinLnBrk="0" hangingPunct="1">
              <a:lnSpc>
                <a:spcPct val="90000"/>
              </a:lnSpc>
              <a:spcBef>
                <a:spcPct val="0"/>
              </a:spcBef>
              <a:buNone/>
            </a:pPr>
            <a:r>
              <a:rPr lang="en-US"/>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558801" y="3941519"/>
            <a:ext cx="8182243" cy="1748055"/>
          </a:xfrm>
        </p:spPr>
        <p:txBody>
          <a:bodyPr vert="horz" lIns="0" tIns="45720" rIns="91440" bIns="45720" rtlCol="0" anchor="t" anchorCtr="0">
            <a:noAutofit/>
          </a:bodyPr>
          <a:lstStyle>
            <a:lvl1pPr marL="0" indent="0">
              <a:lnSpc>
                <a:spcPts val="2133"/>
              </a:lnSpc>
              <a:buNone/>
              <a:defRPr lang="en-US" sz="1600" dirty="0"/>
            </a:lvl1pPr>
          </a:lstStyle>
          <a:p>
            <a:pPr marL="228589" lvl="0" indent="-228589">
              <a:lnSpc>
                <a:spcPts val="2400"/>
              </a:lnSpc>
              <a:spcAft>
                <a:spcPts val="1600"/>
              </a:spcAft>
            </a:pPr>
            <a:r>
              <a:rPr lang="en-US"/>
              <a:t>Arial 12 </a:t>
            </a:r>
            <a:r>
              <a:rPr lang="en-US" err="1"/>
              <a:t>pt</a:t>
            </a:r>
            <a:endParaRPr lang="en-US"/>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532648" y="1443568"/>
            <a:ext cx="8208397" cy="313267"/>
          </a:xfrm>
        </p:spPr>
        <p:txBody>
          <a:bodyPr/>
          <a:lstStyle>
            <a:lvl1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1pPr>
            <a:lvl2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2pPr>
            <a:lvl3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3pPr>
            <a:lvl4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4pPr>
            <a:lvl5pPr marL="0" indent="0" algn="l" defTabSz="609570" rtl="0" eaLnBrk="1" latinLnBrk="0" hangingPunct="1">
              <a:lnSpc>
                <a:spcPct val="90000"/>
              </a:lnSpc>
              <a:spcBef>
                <a:spcPct val="0"/>
              </a:spcBef>
              <a:buNone/>
              <a:defRPr lang="en-US" sz="3733" b="1" kern="1200" dirty="0">
                <a:solidFill>
                  <a:schemeClr val="tx1"/>
                </a:solidFill>
                <a:latin typeface="Arial" charset="0"/>
                <a:ea typeface="+mj-ea"/>
                <a:cs typeface="Arial" charset="0"/>
              </a:defRPr>
            </a:lvl5pPr>
          </a:lstStyle>
          <a:p>
            <a:pPr lvl="0"/>
            <a:r>
              <a:rPr lang="en-US"/>
              <a:t>Arial 32 </a:t>
            </a:r>
            <a:r>
              <a:rPr lang="en-US" err="1"/>
              <a:t>pt</a:t>
            </a:r>
            <a:r>
              <a:rPr lang="en-US"/>
              <a: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0687148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1"/>
            <a:ext cx="3295621" cy="457200"/>
          </a:xfrm>
        </p:spPr>
        <p:txBody>
          <a:bodyPr vert="horz" lIns="0" tIns="0" rIns="91440" bIns="45720" rtlCol="0" anchor="t">
            <a:noAutofit/>
          </a:bodyPr>
          <a:lstStyle>
            <a:lvl1pPr>
              <a:defRPr lang="en-US" sz="3200" dirty="0"/>
            </a:lvl1pPr>
          </a:lstStyle>
          <a:p>
            <a:pPr lvl="0"/>
            <a:r>
              <a:rPr lang="en-US"/>
              <a:t>Title Case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1456567"/>
            <a:ext cx="3304185" cy="4127264"/>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44525384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2"/>
            <a:ext cx="3295621" cy="692793"/>
          </a:xfrm>
        </p:spPr>
        <p:txBody>
          <a:bodyPr vert="horz" lIns="0" tIns="0" rIns="91440" bIns="45720" rtlCol="0" anchor="t">
            <a:noAutofit/>
          </a:bodyPr>
          <a:lstStyle>
            <a:lvl1pPr>
              <a:defRPr lang="en-US" sz="3200" dirty="0"/>
            </a:lvl1pPr>
          </a:lstStyle>
          <a:p>
            <a:pPr lvl="0"/>
            <a:r>
              <a:rPr lang="en-US"/>
              <a:t>Title Case, </a:t>
            </a:r>
            <a:br>
              <a:rPr lang="en-US"/>
            </a:br>
            <a:r>
              <a:rPr lang="en-US"/>
              <a:t>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1905002"/>
            <a:ext cx="3304185" cy="3654927"/>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45816182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2"/>
            <a:ext cx="3295621" cy="692793"/>
          </a:xfrm>
        </p:spPr>
        <p:txBody>
          <a:bodyPr vert="horz" lIns="0" tIns="0" rIns="91440" bIns="45720" rtlCol="0" anchor="t">
            <a:noAutofit/>
          </a:bodyPr>
          <a:lstStyle>
            <a:lvl1pPr>
              <a:defRPr lang="en-US" sz="3200" dirty="0"/>
            </a:lvl1pPr>
          </a:lstStyle>
          <a:p>
            <a:pPr lvl="0"/>
            <a:r>
              <a:rPr lang="en-US"/>
              <a:t>Title Case, </a:t>
            </a:r>
            <a:br>
              <a:rPr lang="en-US"/>
            </a:br>
            <a:r>
              <a:rPr lang="en-US"/>
              <a:t>Arial 24 Pt</a:t>
            </a:r>
            <a:br>
              <a:rPr lang="en-US"/>
            </a:br>
            <a:r>
              <a:rPr lang="en-US"/>
              <a:t>Third Line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2276223"/>
            <a:ext cx="3304185" cy="3090984"/>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61845172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7"/>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571559" y="1601431"/>
            <a:ext cx="5154484" cy="4410452"/>
          </a:xfrm>
        </p:spPr>
        <p:txBody>
          <a:bodyPr/>
          <a:lstStyle>
            <a:lvl1pPr marL="311135" indent="-311135">
              <a:spcAft>
                <a:spcPts val="1600"/>
              </a:spcAft>
              <a:tabLst/>
              <a:defRPr sz="1867"/>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6382215" y="1601431"/>
            <a:ext cx="5154484" cy="4410452"/>
          </a:xfrm>
        </p:spPr>
        <p:txBody>
          <a:bodyPr/>
          <a:lstStyle>
            <a:lvl1pPr marL="311135" indent="-311135">
              <a:spcAft>
                <a:spcPts val="1600"/>
              </a:spcAft>
              <a:defRPr sz="1867"/>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224359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548640" y="736602"/>
            <a:ext cx="109728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12" name="Content Placeholder 5"/>
          <p:cNvSpPr>
            <a:spLocks noGrp="1"/>
          </p:cNvSpPr>
          <p:nvPr>
            <p:ph sz="quarter" idx="11" hasCustomPrompt="1"/>
          </p:nvPr>
        </p:nvSpPr>
        <p:spPr>
          <a:xfrm>
            <a:off x="553503" y="1196482"/>
            <a:ext cx="10966028" cy="258597"/>
          </a:xfrm>
        </p:spPr>
        <p:txBody>
          <a:bodyPr vert="horz" lIns="0" tIns="0" rIns="91440" bIns="0" rtlCol="0" anchor="t">
            <a:spAutoFit/>
          </a:bodyPr>
          <a:lstStyle>
            <a:lvl1pPr>
              <a:defRPr lang="en-US" sz="1867" dirty="0">
                <a:ea typeface="+mj-ea"/>
                <a:cs typeface="+mj-cs"/>
              </a:defRPr>
            </a:lvl1pPr>
          </a:lstStyle>
          <a:p>
            <a:pPr marL="0" lvl="0" indent="0">
              <a:lnSpc>
                <a:spcPct val="90000"/>
              </a:lnSpc>
              <a:spcBef>
                <a:spcPct val="0"/>
              </a:spcBef>
              <a:buNone/>
            </a:pPr>
            <a:r>
              <a:rPr lang="en-US"/>
              <a:t>Subtitle | 14 Pt | Max 2 Lines | Max Character: 100 </a:t>
            </a:r>
          </a:p>
        </p:txBody>
      </p:sp>
      <p:sp>
        <p:nvSpPr>
          <p:cNvPr id="10"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571559" y="1905002"/>
            <a:ext cx="5154484" cy="3594372"/>
          </a:xfrm>
        </p:spPr>
        <p:txBody>
          <a:bodyPr/>
          <a:lstStyle>
            <a:lvl1pPr marL="311135" indent="-311135">
              <a:tabLst/>
              <a:defRPr/>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6382215" y="1944612"/>
            <a:ext cx="5154484" cy="3554760"/>
          </a:xfrm>
        </p:spPr>
        <p:txBody>
          <a:bodyPr/>
          <a:lstStyle>
            <a:lvl1pPr marL="311135" indent="-311135">
              <a:defRPr/>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743121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4343008" y="1601431"/>
            <a:ext cx="3419233" cy="4410452"/>
          </a:xfrm>
        </p:spPr>
        <p:txBody>
          <a:bodyPr/>
          <a:lstStyle>
            <a:lvl1pPr marL="0" indent="0">
              <a:buNone/>
              <a:tabLst/>
              <a:defRPr sz="1600"/>
            </a:lvl1pPr>
            <a:lvl2pPr marL="753496" indent="-228589">
              <a:defRPr lang="en-US" sz="1600" b="0" kern="1200" baseline="0" dirty="0" smtClean="0">
                <a:solidFill>
                  <a:schemeClr val="tx1"/>
                </a:solidFill>
                <a:latin typeface="+mn-lt"/>
                <a:ea typeface="+mn-ea"/>
                <a:cs typeface="+mn-cs"/>
              </a:defRPr>
            </a:lvl2pPr>
            <a:lvl3pPr marL="529140" indent="-218007">
              <a:defRPr sz="1333"/>
            </a:lvl3pPr>
            <a:lvl4pPr>
              <a:defRPr sz="1333"/>
            </a:lvl4pPr>
            <a:lvl5pPr marL="1750396" indent="-220122">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8222829" y="1601431"/>
            <a:ext cx="3419233" cy="4410452"/>
          </a:xfrm>
        </p:spPr>
        <p:txBody>
          <a:bodyPr/>
          <a:lstStyle>
            <a:lvl1pPr marL="0" indent="0">
              <a:buNone/>
              <a:tabLst/>
              <a:defRPr sz="1600"/>
            </a:lvl1pPr>
            <a:lvl2pPr marL="753496" indent="-228589">
              <a:defRPr lang="en-US" sz="1600" b="0" kern="1200" baseline="0" dirty="0" smtClean="0">
                <a:solidFill>
                  <a:schemeClr val="tx1"/>
                </a:solidFill>
                <a:latin typeface="+mn-lt"/>
                <a:ea typeface="+mn-ea"/>
                <a:cs typeface="+mn-cs"/>
              </a:defRPr>
            </a:lvl2pPr>
            <a:lvl3pPr marL="539723" indent="-228589">
              <a:defRPr lang="en-US" sz="1333" b="0" kern="1200" baseline="0" dirty="0" smtClean="0">
                <a:solidFill>
                  <a:schemeClr val="tx1"/>
                </a:solidFill>
                <a:latin typeface="Arial" panose="020B0604020202020204" pitchFamily="34" charset="0"/>
                <a:ea typeface="+mn-ea"/>
                <a:cs typeface="+mn-cs"/>
              </a:defRPr>
            </a:lvl3pPr>
            <a:lvl4pPr>
              <a:defRPr sz="1333"/>
            </a:lvl4pPr>
            <a:lvl5pPr marL="1750396" indent="-220122">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8494642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555440" y="1595052"/>
            <a:ext cx="11107395" cy="3900633"/>
          </a:xfrm>
        </p:spPr>
        <p:txBody>
          <a:bodyPr/>
          <a:lstStyle/>
          <a:p>
            <a:r>
              <a:rPr lang="en-US"/>
              <a:t>Click icon to add table</a:t>
            </a:r>
          </a:p>
        </p:txBody>
      </p:sp>
    </p:spTree>
    <p:extLst>
      <p:ext uri="{BB962C8B-B14F-4D97-AF65-F5344CB8AC3E}">
        <p14:creationId xmlns:p14="http://schemas.microsoft.com/office/powerpoint/2010/main" val="89204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4821" y="736602"/>
            <a:ext cx="110236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7" name="Content Placeholder 2"/>
          <p:cNvSpPr>
            <a:spLocks noGrp="1"/>
          </p:cNvSpPr>
          <p:nvPr>
            <p:ph sz="half" idx="1"/>
          </p:nvPr>
        </p:nvSpPr>
        <p:spPr>
          <a:xfrm>
            <a:off x="566097" y="1602539"/>
            <a:ext cx="10966643" cy="4513783"/>
          </a:xfrm>
          <a:prstGeom prst="rect">
            <a:avLst/>
          </a:prstGeom>
        </p:spPr>
        <p:txBody>
          <a:bodyPr lIns="0"/>
          <a:lstStyle>
            <a:lvl1pPr marL="457178" indent="-457178">
              <a:lnSpc>
                <a:spcPts val="3840"/>
              </a:lnSpc>
              <a:defRPr lang="en-US" sz="1867" b="0" kern="1200" spc="3" noProof="0" dirty="0">
                <a:solidFill>
                  <a:schemeClr val="tx1"/>
                </a:solidFill>
                <a:latin typeface="Arial" panose="020B0604020202020204" pitchFamily="34" charset="0"/>
                <a:ea typeface="+mn-ea"/>
                <a:cs typeface="+mn-cs"/>
              </a:defRPr>
            </a:lvl1pPr>
            <a:lvl2pPr marL="683650" indent="-228589">
              <a:defRPr sz="1600" b="0">
                <a:solidFill>
                  <a:schemeClr val="tx1"/>
                </a:solidFill>
              </a:defRPr>
            </a:lvl2pPr>
            <a:lvl3pPr>
              <a:defRPr lang="en-US" sz="1333" b="0" kern="1200" baseline="0" dirty="0">
                <a:solidFill>
                  <a:schemeClr val="tx1"/>
                </a:solidFill>
                <a:latin typeface="Arial" panose="020B0604020202020204" pitchFamily="34" charset="0"/>
                <a:ea typeface="+mn-ea"/>
                <a:cs typeface="+mn-cs"/>
              </a:defRPr>
            </a:lvl3pPr>
            <a:lvl4pPr>
              <a:defRPr sz="1333" b="0">
                <a:solidFill>
                  <a:schemeClr val="tx1"/>
                </a:solidFill>
              </a:defRPr>
            </a:lvl4pPr>
            <a:lvl5pPr>
              <a:defRPr sz="1333" b="0">
                <a:solidFill>
                  <a:schemeClr val="tx1"/>
                </a:solidFill>
              </a:defRPr>
            </a:lvl5pPr>
            <a:lvl6pPr>
              <a:defRPr sz="2400"/>
            </a:lvl6pPr>
            <a:lvl7pPr>
              <a:defRPr sz="2400"/>
            </a:lvl7pPr>
            <a:lvl8pPr>
              <a:defRPr sz="2400"/>
            </a:lvl8pPr>
            <a:lvl9pPr>
              <a:defRPr sz="2400"/>
            </a:lvl9pPr>
          </a:lstStyle>
          <a:p>
            <a:pPr marL="311135" lvl="0"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35" lvl="1"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35" lvl="2"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35" lvl="3"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566099" y="1193802"/>
            <a:ext cx="10966028" cy="258532"/>
          </a:xfrm>
        </p:spPr>
        <p:txBody>
          <a:bodyPr vert="horz" lIns="0" tIns="0" rIns="91440" bIns="0" rtlCol="0" anchor="t">
            <a:spAutoFit/>
          </a:bodyPr>
          <a:lstStyle>
            <a:lvl1pPr marL="0" indent="0" algn="l" defTabSz="609570" rtl="0" eaLnBrk="1" latinLnBrk="0" hangingPunct="1">
              <a:lnSpc>
                <a:spcPct val="90000"/>
              </a:lnSpc>
              <a:spcBef>
                <a:spcPct val="0"/>
              </a:spcBef>
              <a:buNone/>
              <a:defRPr lang="en-US" sz="1867" b="0" kern="1200" smtClean="0">
                <a:solidFill>
                  <a:schemeClr val="tx1"/>
                </a:solidFill>
                <a:latin typeface="Arial" panose="020B0604020202020204" pitchFamily="34" charset="0"/>
                <a:ea typeface="+mj-ea"/>
                <a:cs typeface="+mj-cs"/>
              </a:defRPr>
            </a:lvl1pPr>
            <a:lvl2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70"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9"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6897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7"/>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558802" y="1544777"/>
            <a:ext cx="11104033" cy="4516967"/>
          </a:xfrm>
        </p:spPr>
        <p:txBody>
          <a:bodyPr/>
          <a:lstStyle>
            <a:lvl1pPr marL="0" indent="0" algn="l" defTabSz="609570" rtl="0" eaLnBrk="1" latinLnBrk="0" hangingPunct="1">
              <a:lnSpc>
                <a:spcPts val="2400"/>
              </a:lnSpc>
              <a:spcBef>
                <a:spcPts val="0"/>
              </a:spcBef>
              <a:spcAft>
                <a:spcPts val="1600"/>
              </a:spcAft>
              <a:buClr>
                <a:schemeClr val="tx1"/>
              </a:buClr>
              <a:buSzPct val="110000"/>
              <a:buFont typeface="Wingdings" panose="05000000000000000000" pitchFamily="2" charset="2"/>
              <a:buNone/>
              <a:defRPr lang="en-US" sz="1867" b="0" kern="1200" spc="3"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680549" indent="-230706">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6992786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6704"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800" y="1601432"/>
            <a:ext cx="11125096" cy="4491453"/>
          </a:xfrm>
          <a:prstGeom prst="rect">
            <a:avLst/>
          </a:prstGeom>
        </p:spPr>
        <p:txBody>
          <a:bodyPr lIns="0"/>
          <a:lstStyle>
            <a:lvl1pPr marL="228589" indent="-228589">
              <a:lnSpc>
                <a:spcPts val="2133"/>
              </a:lnSpc>
              <a:spcAft>
                <a:spcPts val="1600"/>
              </a:spcAft>
              <a:buFont typeface="Arial" panose="020B0604020202020204" pitchFamily="34" charset="0"/>
              <a:buChar char="•"/>
              <a:defRPr lang="en-US" sz="1867" b="0" kern="1200" spc="3" noProof="0" dirty="0">
                <a:solidFill>
                  <a:schemeClr val="tx1"/>
                </a:solidFill>
                <a:latin typeface="Arial" panose="020B0604020202020204" pitchFamily="34" charset="0"/>
                <a:ea typeface="+mn-ea"/>
                <a:cs typeface="+mn-cs"/>
              </a:defRPr>
            </a:lvl1pPr>
            <a:lvl2pPr marL="759846" indent="-234939">
              <a:lnSpc>
                <a:spcPts val="1920"/>
              </a:lnSpc>
              <a:buNone/>
              <a:defRPr lang="en-US" sz="1600" b="0" kern="1200" baseline="0" dirty="0" smtClean="0">
                <a:solidFill>
                  <a:schemeClr val="tx1"/>
                </a:solidFill>
                <a:latin typeface="Arial" panose="020B0604020202020204" pitchFamily="34" charset="0"/>
                <a:ea typeface="+mn-ea"/>
                <a:cs typeface="+mn-cs"/>
              </a:defRPr>
            </a:lvl2pPr>
            <a:lvl3pPr marL="0" indent="0">
              <a:lnSpc>
                <a:spcPts val="1920"/>
              </a:lnSpc>
              <a:buNone/>
              <a:defRPr lang="en-US" sz="1600" b="0" kern="1200" baseline="0" dirty="0" smtClean="0">
                <a:solidFill>
                  <a:schemeClr val="tx1"/>
                </a:solidFill>
                <a:latin typeface="Arial" panose="020B0604020202020204" pitchFamily="34" charset="0"/>
                <a:ea typeface="+mn-ea"/>
                <a:cs typeface="+mn-cs"/>
              </a:defRPr>
            </a:lvl3pPr>
            <a:lvl4pPr marL="0" indent="0">
              <a:lnSpc>
                <a:spcPts val="1920"/>
              </a:lnSpc>
              <a:buNone/>
              <a:defRPr lang="en-US" sz="1600" b="0" kern="1200" dirty="0" smtClean="0">
                <a:solidFill>
                  <a:schemeClr val="tx1"/>
                </a:solidFill>
                <a:latin typeface="Arial" panose="020B0604020202020204" pitchFamily="34" charset="0"/>
                <a:ea typeface="+mn-ea"/>
                <a:cs typeface="+mn-cs"/>
              </a:defRPr>
            </a:lvl4pPr>
            <a:lvl5pPr marL="0" indent="0">
              <a:lnSpc>
                <a:spcPts val="1920"/>
              </a:lnSpc>
              <a:buNone/>
              <a:defRPr lang="en-US" sz="1600" b="0" kern="1200" baseline="0" dirty="0">
                <a:solidFill>
                  <a:schemeClr val="tx1"/>
                </a:solidFill>
                <a:latin typeface="Arial" panose="020B0604020202020204" pitchFamily="34" charset="0"/>
                <a:ea typeface="+mn-ea"/>
                <a:cs typeface="+mn-cs"/>
              </a:defRPr>
            </a:lvl5pPr>
          </a:lstStyle>
          <a:p>
            <a:pPr marL="311135" lvl="0"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35" lvl="1"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35" lvl="2"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35" lvl="3"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a:p>
            <a:pPr marL="311135" lvl="4"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Fifth level</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52722458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36601"/>
            <a:ext cx="10972800" cy="663883"/>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7" name="Content Placeholder 2"/>
          <p:cNvSpPr>
            <a:spLocks noGrp="1"/>
          </p:cNvSpPr>
          <p:nvPr>
            <p:ph sz="half" idx="1" hasCustomPrompt="1"/>
          </p:nvPr>
        </p:nvSpPr>
        <p:spPr>
          <a:xfrm>
            <a:off x="564957" y="1905002"/>
            <a:ext cx="10966643" cy="4302041"/>
          </a:xfrm>
          <a:prstGeom prst="rect">
            <a:avLst/>
          </a:prstGeom>
        </p:spPr>
        <p:txBody>
          <a:bodyPr lIns="0"/>
          <a:lstStyle>
            <a:lvl1pPr marL="457178" indent="-457178">
              <a:lnSpc>
                <a:spcPts val="3840"/>
              </a:lnSpc>
              <a:spcBef>
                <a:spcPts val="800"/>
              </a:spcBef>
              <a:spcAft>
                <a:spcPts val="800"/>
              </a:spcAft>
              <a:defRPr lang="en-US" sz="1867" b="0" kern="1200" spc="3" noProof="0" dirty="0">
                <a:solidFill>
                  <a:schemeClr val="tx1"/>
                </a:solidFill>
                <a:latin typeface="Arial" panose="020B0604020202020204" pitchFamily="34" charset="0"/>
                <a:ea typeface="+mn-ea"/>
                <a:cs typeface="+mn-cs"/>
              </a:defRPr>
            </a:lvl1pPr>
            <a:lvl2pPr>
              <a:defRPr sz="1600" b="0">
                <a:solidFill>
                  <a:schemeClr val="tx1"/>
                </a:solidFill>
                <a:latin typeface="Arial" panose="020B0604020202020204" pitchFamily="34" charset="0"/>
              </a:defRPr>
            </a:lvl2pPr>
            <a:lvl3pPr>
              <a:defRPr sz="1600" b="0">
                <a:solidFill>
                  <a:schemeClr val="tx1"/>
                </a:solidFill>
              </a:defRPr>
            </a:lvl3pPr>
            <a:lvl4pPr>
              <a:defRPr sz="1600" b="0">
                <a:solidFill>
                  <a:schemeClr val="tx1"/>
                </a:solidFill>
              </a:defRPr>
            </a:lvl4pPr>
            <a:lvl5pPr>
              <a:defRPr sz="1600" b="0">
                <a:solidFill>
                  <a:schemeClr val="tx1"/>
                </a:solidFill>
              </a:defRPr>
            </a:lvl5pPr>
            <a:lvl6pPr>
              <a:defRPr sz="2400"/>
            </a:lvl6pPr>
            <a:lvl7pPr>
              <a:defRPr sz="2400"/>
            </a:lvl7pPr>
            <a:lvl8pPr>
              <a:defRPr sz="2400"/>
            </a:lvl8pPr>
            <a:lvl9pPr>
              <a:defRPr sz="2400"/>
            </a:lvl9pPr>
          </a:lstStyle>
          <a:p>
            <a:pPr marL="311135" lvl="0"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22582596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4821" y="736602"/>
            <a:ext cx="110236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7" name="Content Placeholder 2"/>
          <p:cNvSpPr>
            <a:spLocks noGrp="1"/>
          </p:cNvSpPr>
          <p:nvPr>
            <p:ph sz="half" idx="1"/>
          </p:nvPr>
        </p:nvSpPr>
        <p:spPr>
          <a:xfrm>
            <a:off x="566097" y="1602539"/>
            <a:ext cx="10966643" cy="4513783"/>
          </a:xfrm>
          <a:prstGeom prst="rect">
            <a:avLst/>
          </a:prstGeom>
        </p:spPr>
        <p:txBody>
          <a:bodyPr lIns="0"/>
          <a:lstStyle>
            <a:lvl1pPr marL="457178" indent="-457178">
              <a:lnSpc>
                <a:spcPts val="3840"/>
              </a:lnSpc>
              <a:defRPr lang="en-US" sz="1867" b="0" kern="1200" spc="3" noProof="0" dirty="0">
                <a:solidFill>
                  <a:schemeClr val="tx1"/>
                </a:solidFill>
                <a:latin typeface="Arial" panose="020B0604020202020204" pitchFamily="34" charset="0"/>
                <a:ea typeface="+mn-ea"/>
                <a:cs typeface="+mn-cs"/>
              </a:defRPr>
            </a:lvl1pPr>
            <a:lvl2pPr marL="683650" indent="-228589">
              <a:defRPr sz="1600" b="0">
                <a:solidFill>
                  <a:schemeClr val="tx1"/>
                </a:solidFill>
              </a:defRPr>
            </a:lvl2pPr>
            <a:lvl3pPr>
              <a:defRPr lang="en-US" sz="1333" b="0" kern="1200" baseline="0" dirty="0">
                <a:solidFill>
                  <a:schemeClr val="tx1"/>
                </a:solidFill>
                <a:latin typeface="Arial" panose="020B0604020202020204" pitchFamily="34" charset="0"/>
                <a:ea typeface="+mn-ea"/>
                <a:cs typeface="+mn-cs"/>
              </a:defRPr>
            </a:lvl3pPr>
            <a:lvl4pPr>
              <a:defRPr sz="1333" b="0">
                <a:solidFill>
                  <a:schemeClr val="tx1"/>
                </a:solidFill>
              </a:defRPr>
            </a:lvl4pPr>
            <a:lvl5pPr>
              <a:defRPr sz="1333" b="0">
                <a:solidFill>
                  <a:schemeClr val="tx1"/>
                </a:solidFill>
              </a:defRPr>
            </a:lvl5pPr>
            <a:lvl6pPr>
              <a:defRPr sz="2400"/>
            </a:lvl6pPr>
            <a:lvl7pPr>
              <a:defRPr sz="2400"/>
            </a:lvl7pPr>
            <a:lvl8pPr>
              <a:defRPr sz="2400"/>
            </a:lvl8pPr>
            <a:lvl9pPr>
              <a:defRPr sz="2400"/>
            </a:lvl9pPr>
          </a:lstStyle>
          <a:p>
            <a:pPr marL="311135" lvl="0"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35" lvl="1"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35" lvl="2"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35" lvl="3"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566099" y="1193802"/>
            <a:ext cx="10966028" cy="258532"/>
          </a:xfrm>
        </p:spPr>
        <p:txBody>
          <a:bodyPr vert="horz" lIns="0" tIns="0" rIns="91440" bIns="0" rtlCol="0" anchor="t">
            <a:spAutoFit/>
          </a:bodyPr>
          <a:lstStyle>
            <a:lvl1pPr marL="0" indent="0" algn="l" defTabSz="609570" rtl="0" eaLnBrk="1" latinLnBrk="0" hangingPunct="1">
              <a:lnSpc>
                <a:spcPct val="90000"/>
              </a:lnSpc>
              <a:spcBef>
                <a:spcPct val="0"/>
              </a:spcBef>
              <a:buNone/>
              <a:defRPr lang="en-US" sz="1867" b="0" kern="1200" smtClean="0">
                <a:solidFill>
                  <a:schemeClr val="tx1"/>
                </a:solidFill>
                <a:latin typeface="Arial" panose="020B0604020202020204" pitchFamily="34" charset="0"/>
                <a:ea typeface="+mj-ea"/>
                <a:cs typeface="+mj-cs"/>
              </a:defRPr>
            </a:lvl1pPr>
            <a:lvl2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70"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9"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2780270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29353"/>
            <a:ext cx="10972800" cy="1166815"/>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5"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80492563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58800" y="736602"/>
            <a:ext cx="10972800" cy="504753"/>
          </a:xfrm>
        </p:spPr>
        <p:txBody>
          <a:bodyPr>
            <a:spAutoFit/>
          </a:bodyPr>
          <a:lstStyle>
            <a:lvl1pPr>
              <a:defRPr sz="3200"/>
            </a:lvl1pPr>
          </a:lstStyle>
          <a:p>
            <a:r>
              <a:rPr lang="en-US"/>
              <a:t>Title - Title Case, Arial 24 Pt</a:t>
            </a:r>
          </a:p>
        </p:txBody>
      </p:sp>
      <p:sp>
        <p:nvSpPr>
          <p:cNvPr id="5" name="Content Placeholder 5"/>
          <p:cNvSpPr>
            <a:spLocks noGrp="1"/>
          </p:cNvSpPr>
          <p:nvPr>
            <p:ph sz="quarter" idx="11" hasCustomPrompt="1"/>
          </p:nvPr>
        </p:nvSpPr>
        <p:spPr>
          <a:xfrm>
            <a:off x="558802" y="1195455"/>
            <a:ext cx="10966028" cy="258532"/>
          </a:xfrm>
        </p:spPr>
        <p:txBody>
          <a:bodyPr vert="horz" lIns="0" tIns="0" rIns="91440" bIns="0" rtlCol="0" anchor="t">
            <a:spAutoFit/>
          </a:bodyPr>
          <a:lstStyle>
            <a:lvl1pPr marL="0" indent="0" algn="l" defTabSz="609570" rtl="0" eaLnBrk="1" latinLnBrk="0" hangingPunct="1">
              <a:lnSpc>
                <a:spcPct val="90000"/>
              </a:lnSpc>
              <a:spcBef>
                <a:spcPct val="0"/>
              </a:spcBef>
              <a:buNone/>
              <a:defRPr lang="en-US" sz="1867" b="0" kern="1200" spc="3" dirty="0">
                <a:solidFill>
                  <a:schemeClr val="tx1"/>
                </a:solidFill>
                <a:latin typeface="Arial" panose="020B0604020202020204" pitchFamily="34" charset="0"/>
                <a:ea typeface="+mj-ea"/>
                <a:cs typeface="+mj-cs"/>
              </a:defRPr>
            </a:lvl1pPr>
            <a:lvl2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70"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8"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2227291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2533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Clean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E4EE73-BB88-4E2F-AD48-D1F258FE950C}"/>
              </a:ext>
            </a:extLst>
          </p:cNvPr>
          <p:cNvSpPr>
            <a:spLocks noGrp="1"/>
          </p:cNvSpPr>
          <p:nvPr>
            <p:ph type="body" sz="quarter" idx="10"/>
          </p:nvPr>
        </p:nvSpPr>
        <p:spPr>
          <a:xfrm>
            <a:off x="558802" y="681703"/>
            <a:ext cx="11123084" cy="294216"/>
          </a:xfrm>
        </p:spPr>
        <p:txBody>
          <a:bodyPr tIns="0"/>
          <a:lstStyle>
            <a:lvl1pPr>
              <a:buNone/>
              <a:defRPr sz="1467" b="1"/>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162219430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Placeholder 9"/>
          <p:cNvSpPr>
            <a:spLocks noGrp="1"/>
          </p:cNvSpPr>
          <p:nvPr>
            <p:ph type="title" hasCustomPrompt="1"/>
          </p:nvPr>
        </p:nvSpPr>
        <p:spPr>
          <a:xfrm>
            <a:off x="609600" y="3505524"/>
            <a:ext cx="10972800" cy="1143000"/>
          </a:xfrm>
          <a:prstGeom prst="rect">
            <a:avLst/>
          </a:prstGeom>
        </p:spPr>
        <p:txBody>
          <a:bodyPr vert="horz" lIns="91440" tIns="45720" rIns="91440" bIns="45720" rtlCol="0" anchor="ctr">
            <a:normAutofit/>
          </a:bodyPr>
          <a:lstStyle>
            <a:lvl1pPr>
              <a:defRPr sz="5333" b="0" i="0" baseline="0">
                <a:latin typeface="+mj-lt"/>
                <a:cs typeface="HelveticaNeueLT Std Thin"/>
              </a:defRPr>
            </a:lvl1pPr>
          </a:lstStyle>
          <a:p>
            <a:r>
              <a:rPr lang="en-US"/>
              <a:t>Place Title of Presentation Here</a:t>
            </a:r>
          </a:p>
        </p:txBody>
      </p:sp>
      <p:sp>
        <p:nvSpPr>
          <p:cNvPr id="9" name="Text Placeholder 8"/>
          <p:cNvSpPr>
            <a:spLocks noGrp="1"/>
          </p:cNvSpPr>
          <p:nvPr>
            <p:ph type="body" sz="quarter" idx="10" hasCustomPrompt="1"/>
          </p:nvPr>
        </p:nvSpPr>
        <p:spPr>
          <a:xfrm>
            <a:off x="4081371" y="5027897"/>
            <a:ext cx="4081365" cy="1060451"/>
          </a:xfrm>
          <a:prstGeom prst="rect">
            <a:avLst/>
          </a:prstGeom>
        </p:spPr>
        <p:txBody>
          <a:bodyPr vert="horz" wrap="none"/>
          <a:lstStyle>
            <a:lvl1pPr marL="0" indent="0" algn="ctr">
              <a:buFontTx/>
              <a:buNone/>
              <a:defRPr sz="2400" b="0" i="0" baseline="0">
                <a:solidFill>
                  <a:schemeClr val="accent3"/>
                </a:solidFill>
                <a:latin typeface="+mn-lt"/>
                <a:cs typeface="HelveticaNeueLT Std Thin"/>
              </a:defRPr>
            </a:lvl1pPr>
            <a:lvl2pPr marL="609570" indent="0">
              <a:buFontTx/>
              <a:buNone/>
              <a:defRPr sz="2400" baseline="0">
                <a:solidFill>
                  <a:schemeClr val="accent5"/>
                </a:solidFill>
                <a:latin typeface="Arial Narrow"/>
              </a:defRPr>
            </a:lvl2pPr>
            <a:lvl3pPr marL="1219140" indent="0">
              <a:buFontTx/>
              <a:buNone/>
              <a:defRPr sz="2400" baseline="0">
                <a:solidFill>
                  <a:schemeClr val="accent5"/>
                </a:solidFill>
                <a:latin typeface="Arial Narrow"/>
              </a:defRPr>
            </a:lvl3pPr>
            <a:lvl4pPr marL="1828709" indent="0">
              <a:buFontTx/>
              <a:buNone/>
              <a:defRPr sz="2400" baseline="0">
                <a:solidFill>
                  <a:schemeClr val="accent5"/>
                </a:solidFill>
                <a:latin typeface="Arial Narrow"/>
              </a:defRPr>
            </a:lvl4pPr>
            <a:lvl5pPr marL="2438278" indent="0">
              <a:buFontTx/>
              <a:buNone/>
              <a:defRPr sz="2400" baseline="0">
                <a:solidFill>
                  <a:schemeClr val="accent5"/>
                </a:solidFill>
                <a:latin typeface="Arial Narrow"/>
              </a:defRPr>
            </a:lvl5pPr>
          </a:lstStyle>
          <a:p>
            <a:pPr lvl="0"/>
            <a:r>
              <a:rPr lang="en-US"/>
              <a:t>PRESENTER</a:t>
            </a:r>
          </a:p>
          <a:p>
            <a:pPr lvl="0"/>
            <a:r>
              <a:rPr lang="en-US"/>
              <a:t>DATE</a:t>
            </a:r>
          </a:p>
        </p:txBody>
      </p:sp>
      <p:cxnSp>
        <p:nvCxnSpPr>
          <p:cNvPr id="10" name="Straight Connector 9"/>
          <p:cNvCxnSpPr/>
          <p:nvPr/>
        </p:nvCxnSpPr>
        <p:spPr>
          <a:xfrm>
            <a:off x="1210606" y="4800556"/>
            <a:ext cx="9770793"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295_REV_TVA_Logo SMALL.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4480" y="1239692"/>
            <a:ext cx="1463040" cy="1463040"/>
          </a:xfrm>
          <a:prstGeom prst="rect">
            <a:avLst/>
          </a:prstGeom>
        </p:spPr>
      </p:pic>
    </p:spTree>
    <p:extLst>
      <p:ext uri="{BB962C8B-B14F-4D97-AF65-F5344CB8AC3E}">
        <p14:creationId xmlns:p14="http://schemas.microsoft.com/office/powerpoint/2010/main" val="37280099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Large Object">
    <p:bg>
      <p:bgPr>
        <a:solidFill>
          <a:srgbClr val="FFFFFF"/>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606497" y="440157"/>
            <a:ext cx="9975903" cy="1143000"/>
          </a:xfrm>
          <a:prstGeom prst="rect">
            <a:avLst/>
          </a:prstGeom>
        </p:spPr>
        <p:txBody>
          <a:bodyPr vert="horz"/>
          <a:lstStyle>
            <a:lvl1pPr algn="l">
              <a:lnSpc>
                <a:spcPts val="4533"/>
              </a:lnSpc>
              <a:defRPr sz="4267" b="0" i="0">
                <a:solidFill>
                  <a:schemeClr val="tx2"/>
                </a:solidFill>
                <a:latin typeface="+mj-lt"/>
                <a:cs typeface="HelveticaNeueLT Std Thin"/>
              </a:defRPr>
            </a:lvl1pPr>
          </a:lstStyle>
          <a:p>
            <a:r>
              <a:rPr lang="en-US"/>
              <a:t>Place Title Here</a:t>
            </a:r>
          </a:p>
        </p:txBody>
      </p:sp>
      <p:sp>
        <p:nvSpPr>
          <p:cNvPr id="14" name="Content Placeholder 13"/>
          <p:cNvSpPr>
            <a:spLocks noGrp="1"/>
          </p:cNvSpPr>
          <p:nvPr>
            <p:ph sz="quarter" idx="16"/>
          </p:nvPr>
        </p:nvSpPr>
        <p:spPr>
          <a:xfrm>
            <a:off x="1680612" y="1781771"/>
            <a:ext cx="9901787" cy="4375016"/>
          </a:xfrm>
          <a:prstGeom prst="rect">
            <a:avLst/>
          </a:prstGeom>
        </p:spPr>
        <p:txBody>
          <a:bodyPr vert="horz"/>
          <a:lstStyle>
            <a:lvl1pPr>
              <a:lnSpc>
                <a:spcPct val="100000"/>
              </a:lnSpc>
              <a:defRPr sz="3200" b="0" i="0">
                <a:latin typeface="+mn-lt"/>
                <a:cs typeface="HelveticaNeueLT Std Thin"/>
              </a:defRPr>
            </a:lvl1pPr>
            <a:lvl2pPr marL="1066773" indent="-457189">
              <a:lnSpc>
                <a:spcPct val="100000"/>
              </a:lnSpc>
              <a:buSzPct val="100000"/>
              <a:buFont typeface="Lucida Grande"/>
              <a:buChar char="-"/>
              <a:defRPr sz="2667" b="0" i="0" baseline="0">
                <a:latin typeface="+mn-lt"/>
                <a:cs typeface="HelveticaNeueLT Std Thin"/>
              </a:defRPr>
            </a:lvl2pPr>
            <a:lvl3pPr marL="1523962" indent="-304792">
              <a:lnSpc>
                <a:spcPct val="100000"/>
              </a:lnSpc>
              <a:buFont typeface="Lucida Grande"/>
              <a:buChar char="&gt;"/>
              <a:defRPr sz="2133" b="0" i="0">
                <a:latin typeface="+mn-lt"/>
                <a:cs typeface="HelveticaNeueLT Std Thin"/>
              </a:defRPr>
            </a:lvl3pPr>
            <a:lvl4pPr marL="2133547" indent="-304792">
              <a:lnSpc>
                <a:spcPct val="100000"/>
              </a:lnSpc>
              <a:buFont typeface="Lucida Grande"/>
              <a:buChar char="»"/>
              <a:defRPr sz="1867" b="0" i="0">
                <a:latin typeface="+mn-lt"/>
                <a:cs typeface="HelveticaNeueLT Std Thin"/>
              </a:defRPr>
            </a:lvl4pPr>
            <a:lvl5pPr marL="2743131" indent="-304792">
              <a:lnSpc>
                <a:spcPct val="100000"/>
              </a:lnSpc>
              <a:buFont typeface="Courier New"/>
              <a:buChar char="o"/>
              <a:defRPr sz="1867" b="0" i="0">
                <a:latin typeface="+mn-lt"/>
                <a:cs typeface="HelveticaNeueLT Std Thin"/>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17"/>
          <p:cNvSpPr>
            <a:spLocks noGrp="1"/>
          </p:cNvSpPr>
          <p:nvPr>
            <p:ph type="sldNum" sz="quarter" idx="15"/>
          </p:nvPr>
        </p:nvSpPr>
        <p:spPr>
          <a:xfrm>
            <a:off x="560833" y="6461761"/>
            <a:ext cx="374393" cy="366183"/>
          </a:xfrm>
          <a:prstGeom prst="rect">
            <a:avLst/>
          </a:prstGeom>
        </p:spPr>
        <p:txBody>
          <a:bodyPr lIns="0"/>
          <a:lstStyle>
            <a:lvl1pPr algn="l">
              <a:defRPr sz="1067">
                <a:solidFill>
                  <a:schemeClr val="bg1">
                    <a:lumMod val="10000"/>
                  </a:schemeClr>
                </a:solidFill>
                <a:latin typeface="Arial" panose="020B0604020202020204" pitchFamily="34" charset="0"/>
                <a:cs typeface="Arial" panose="020B0604020202020204" pitchFamily="34" charset="0"/>
              </a:defRPr>
            </a:lvl1pPr>
          </a:lstStyle>
          <a:p>
            <a:pPr defTabSz="609585">
              <a:defRPr/>
            </a:pPr>
            <a:fld id="{074642B0-B6F2-B34D-8B58-6F4D6756A21A}" type="slidenum">
              <a:rPr lang="en-US" smtClean="0">
                <a:solidFill>
                  <a:prstClr val="white">
                    <a:lumMod val="10000"/>
                  </a:prstClr>
                </a:solidFill>
              </a:rPr>
              <a:pPr defTabSz="609585">
                <a:defRPr/>
              </a:pPr>
              <a:t>‹#›</a:t>
            </a:fld>
            <a:endParaRPr lang="en-US">
              <a:solidFill>
                <a:prstClr val="white">
                  <a:lumMod val="10000"/>
                </a:prstClr>
              </a:solidFill>
            </a:endParaRPr>
          </a:p>
        </p:txBody>
      </p:sp>
    </p:spTree>
    <p:extLst>
      <p:ext uri="{BB962C8B-B14F-4D97-AF65-F5344CB8AC3E}">
        <p14:creationId xmlns:p14="http://schemas.microsoft.com/office/powerpoint/2010/main" val="2989969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29353"/>
            <a:ext cx="10972800" cy="1166815"/>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5"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96560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Blank_TVA">
    <p:spTree>
      <p:nvGrpSpPr>
        <p:cNvPr id="1" name=""/>
        <p:cNvGrpSpPr/>
        <p:nvPr/>
      </p:nvGrpSpPr>
      <p:grpSpPr>
        <a:xfrm>
          <a:off x="0" y="0"/>
          <a:ext cx="0" cy="0"/>
          <a:chOff x="0" y="0"/>
          <a:chExt cx="0" cy="0"/>
        </a:xfrm>
      </p:grpSpPr>
      <p:sp>
        <p:nvSpPr>
          <p:cNvPr id="4" name="Shape 414">
            <a:extLst>
              <a:ext uri="{FF2B5EF4-FFF2-40B4-BE49-F238E27FC236}">
                <a16:creationId xmlns:a16="http://schemas.microsoft.com/office/drawing/2014/main" id="{3705BFF3-EFCE-F748-81E9-0A3329579A64}"/>
              </a:ext>
            </a:extLst>
          </p:cNvPr>
          <p:cNvSpPr txBox="1">
            <a:spLocks noGrp="1"/>
          </p:cNvSpPr>
          <p:nvPr>
            <p:ph type="sldNum" sz="quarter" idx="2"/>
          </p:nvPr>
        </p:nvSpPr>
        <p:spPr>
          <a:xfrm>
            <a:off x="142875" y="6598350"/>
            <a:ext cx="330951" cy="143273"/>
          </a:xfrm>
          <a:prstGeom prst="rect">
            <a:avLst/>
          </a:prstGeom>
        </p:spPr>
        <p:txBody>
          <a:bodyPr/>
          <a:lstStyle>
            <a:lvl1pPr algn="l">
              <a:defRPr sz="700"/>
            </a:lvl1pPr>
          </a:lstStyle>
          <a:p>
            <a:fld id="{86CB4B4D-7CA3-9044-876B-883B54F8677D}" type="slidenum">
              <a:rPr lang="en-US" smtClean="0"/>
              <a:pPr/>
              <a:t>‹#›</a:t>
            </a:fld>
            <a:endParaRPr lang="en-US"/>
          </a:p>
        </p:txBody>
      </p:sp>
      <p:sp>
        <p:nvSpPr>
          <p:cNvPr id="5" name="Rectangle 4">
            <a:extLst>
              <a:ext uri="{FF2B5EF4-FFF2-40B4-BE49-F238E27FC236}">
                <a16:creationId xmlns:a16="http://schemas.microsoft.com/office/drawing/2014/main" id="{FBB5CDCB-37C4-A840-8987-DADF52051DA4}"/>
              </a:ext>
            </a:extLst>
          </p:cNvPr>
          <p:cNvSpPr/>
          <p:nvPr userDrawn="1"/>
        </p:nvSpPr>
        <p:spPr>
          <a:xfrm>
            <a:off x="4076700" y="1"/>
            <a:ext cx="4038600" cy="183961"/>
          </a:xfrm>
          <a:prstGeom prst="rect">
            <a:avLst/>
          </a:prstGeom>
        </p:spPr>
        <p:txBody>
          <a:bodyPr wrap="square">
            <a:spAutoFit/>
          </a:bodyPr>
          <a:lstStyle/>
          <a:p>
            <a:pPr marL="0" marR="0" algn="ctr">
              <a:lnSpc>
                <a:spcPct val="107000"/>
              </a:lnSpc>
              <a:spcBef>
                <a:spcPts val="0"/>
              </a:spcBef>
              <a:spcAft>
                <a:spcPts val="800"/>
              </a:spcAft>
            </a:pPr>
            <a:r>
              <a:rPr lang="en-US" sz="600" i="1" kern="120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TVA Restricted Information – Deliberative and Pre-Decisional Privilege</a:t>
            </a:r>
            <a:endParaRPr lang="en-US" sz="1051">
              <a:effectLs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86340922"/>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567E3A-9D0E-4338-A174-460F665AE3C8}"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5469C-E870-4AD3-B982-7EE521457177}" type="slidenum">
              <a:rPr lang="en-US" smtClean="0"/>
              <a:t>‹#›</a:t>
            </a:fld>
            <a:endParaRPr lang="en-US"/>
          </a:p>
        </p:txBody>
      </p:sp>
    </p:spTree>
    <p:extLst>
      <p:ext uri="{BB962C8B-B14F-4D97-AF65-F5344CB8AC3E}">
        <p14:creationId xmlns:p14="http://schemas.microsoft.com/office/powerpoint/2010/main" val="45113716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cSld name="ELT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5789" y="1328928"/>
            <a:ext cx="11122812" cy="1999488"/>
          </a:xfrm>
        </p:spPr>
        <p:txBody>
          <a:bodyPr anchor="t" anchorCtr="0">
            <a:noAutofit/>
          </a:bodyPr>
          <a:lstStyle>
            <a:lvl1pPr algn="l">
              <a:defRPr sz="7200">
                <a:solidFill>
                  <a:schemeClr val="bg1"/>
                </a:solidFill>
              </a:defRPr>
            </a:lvl1pPr>
          </a:lstStyle>
          <a:p>
            <a:r>
              <a:rPr lang="en-US"/>
              <a:t>Click to add presentation title</a:t>
            </a:r>
          </a:p>
        </p:txBody>
      </p:sp>
      <p:sp>
        <p:nvSpPr>
          <p:cNvPr id="3" name="Subtitle 2"/>
          <p:cNvSpPr>
            <a:spLocks noGrp="1"/>
          </p:cNvSpPr>
          <p:nvPr>
            <p:ph type="subTitle" idx="1" hasCustomPrompt="1"/>
          </p:nvPr>
        </p:nvSpPr>
        <p:spPr>
          <a:xfrm>
            <a:off x="536634" y="3497988"/>
            <a:ext cx="11121967" cy="984885"/>
          </a:xfrm>
        </p:spPr>
        <p:txBody>
          <a:bodyPr tIns="0">
            <a:noAutofit/>
          </a:bodyPr>
          <a:lstStyle>
            <a:lvl1pPr marL="0" indent="0" algn="l">
              <a:lnSpc>
                <a:spcPct val="100000"/>
              </a:lnSpc>
              <a:spcBef>
                <a:spcPts val="0"/>
              </a:spcBef>
              <a:spcAft>
                <a:spcPts val="0"/>
              </a:spcAft>
              <a:buNone/>
              <a:defRPr sz="1600" baseline="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ELT member’s name, ELT member’s title</a:t>
            </a:r>
            <a:br>
              <a:rPr lang="en-US"/>
            </a:br>
            <a:r>
              <a:rPr lang="en-US"/>
              <a:t>Co-presenters (if any) on subsequent rows, co-presenters’ titles</a:t>
            </a:r>
            <a:br>
              <a:rPr lang="en-US"/>
            </a:br>
            <a:br>
              <a:rPr lang="en-US"/>
            </a:br>
            <a:r>
              <a:rPr lang="en-US"/>
              <a:t>Input requested or Information only</a:t>
            </a:r>
          </a:p>
        </p:txBody>
      </p:sp>
      <p:pic>
        <p:nvPicPr>
          <p:cNvPr id="7" name="Picture 6"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p:nvPicPr>
        <p:blipFill>
          <a:blip r:embed="rId2"/>
          <a:stretch>
            <a:fillRect/>
          </a:stretch>
        </p:blipFill>
        <p:spPr>
          <a:xfrm>
            <a:off x="9957525" y="6138357"/>
            <a:ext cx="1701075" cy="414843"/>
          </a:xfrm>
          <a:prstGeom prst="rect">
            <a:avLst/>
          </a:prstGeom>
        </p:spPr>
      </p:pic>
      <p:sp>
        <p:nvSpPr>
          <p:cNvPr id="8" name="Footer Placeholder 3"/>
          <p:cNvSpPr txBox="1">
            <a:spLocks/>
          </p:cNvSpPr>
          <p:nvPr/>
        </p:nvSpPr>
        <p:spPr>
          <a:xfrm>
            <a:off x="3777119" y="6389539"/>
            <a:ext cx="4632960" cy="164148"/>
          </a:xfrm>
          <a:prstGeom prst="rect">
            <a:avLst/>
          </a:prstGeom>
        </p:spPr>
        <p:txBody>
          <a:bodyPr vert="horz" lIns="0" tIns="0" rIns="0" bIns="0" rtlCol="0" anchor="ctr">
            <a:noAutofit/>
          </a:bodyPr>
          <a:lstStyle>
            <a:defPPr>
              <a:defRPr lang="en-US"/>
            </a:defPPr>
            <a:lvl1pPr marL="0" algn="ct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67">
                <a:solidFill>
                  <a:schemeClr val="bg1"/>
                </a:solidFill>
              </a:rPr>
              <a:t>TVA Restricted Information - Deliberative and Pre-Decisional Privileged </a:t>
            </a:r>
          </a:p>
        </p:txBody>
      </p:sp>
      <p:cxnSp>
        <p:nvCxnSpPr>
          <p:cNvPr id="9" name="Straight Connector 8">
            <a:extLst>
              <a:ext uri="{FF2B5EF4-FFF2-40B4-BE49-F238E27FC236}">
                <a16:creationId xmlns:a16="http://schemas.microsoft.com/office/drawing/2014/main" id="{A41411D5-F492-4B53-B3FB-726D5650ECE4}"/>
              </a:ext>
            </a:extLst>
          </p:cNvPr>
          <p:cNvCxnSpPr>
            <a:cxnSpLocks/>
          </p:cNvCxnSpPr>
          <p:nvPr/>
        </p:nvCxnSpPr>
        <p:spPr>
          <a:xfrm>
            <a:off x="533637"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6156776"/>
      </p:ext>
    </p:extLst>
  </p:cSld>
  <p:clrMapOvr>
    <a:masterClrMapping/>
  </p:clrMapOvr>
  <p:hf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809985" y="715533"/>
            <a:ext cx="4572000" cy="641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dk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179141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58800" y="736602"/>
            <a:ext cx="10972800" cy="504753"/>
          </a:xfrm>
        </p:spPr>
        <p:txBody>
          <a:bodyPr>
            <a:spAutoFit/>
          </a:bodyPr>
          <a:lstStyle>
            <a:lvl1pPr>
              <a:defRPr sz="3200"/>
            </a:lvl1pPr>
          </a:lstStyle>
          <a:p>
            <a:r>
              <a:rPr lang="en-US"/>
              <a:t>Title - Title Case, Arial 24 Pt</a:t>
            </a:r>
          </a:p>
        </p:txBody>
      </p:sp>
      <p:sp>
        <p:nvSpPr>
          <p:cNvPr id="5" name="Content Placeholder 5"/>
          <p:cNvSpPr>
            <a:spLocks noGrp="1"/>
          </p:cNvSpPr>
          <p:nvPr>
            <p:ph sz="quarter" idx="11" hasCustomPrompt="1"/>
          </p:nvPr>
        </p:nvSpPr>
        <p:spPr>
          <a:xfrm>
            <a:off x="558802" y="1195455"/>
            <a:ext cx="10966028" cy="258532"/>
          </a:xfrm>
        </p:spPr>
        <p:txBody>
          <a:bodyPr vert="horz" lIns="0" tIns="0" rIns="91440" bIns="0" rtlCol="0" anchor="t">
            <a:spAutoFit/>
          </a:bodyPr>
          <a:lstStyle>
            <a:lvl1pPr marL="0" indent="0" algn="l" defTabSz="609570" rtl="0" eaLnBrk="1" latinLnBrk="0" hangingPunct="1">
              <a:lnSpc>
                <a:spcPct val="90000"/>
              </a:lnSpc>
              <a:spcBef>
                <a:spcPct val="0"/>
              </a:spcBef>
              <a:buNone/>
              <a:defRPr lang="en-US" sz="1867" b="0" kern="1200" spc="3" dirty="0">
                <a:solidFill>
                  <a:schemeClr val="tx1"/>
                </a:solidFill>
                <a:latin typeface="Arial" panose="020B0604020202020204" pitchFamily="34" charset="0"/>
                <a:ea typeface="+mj-ea"/>
                <a:cs typeface="+mj-cs"/>
              </a:defRPr>
            </a:lvl1pPr>
            <a:lvl2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70"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8"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11605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62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BPR Title Slide">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3038EDCA-5247-7C08-825E-420DBCCD040D}"/>
              </a:ext>
            </a:extLst>
          </p:cNvPr>
          <p:cNvPicPr>
            <a:picLocks noChangeAspect="1"/>
          </p:cNvPicPr>
          <p:nvPr userDrawn="1"/>
        </p:nvPicPr>
        <p:blipFill>
          <a:blip r:embed="rId2"/>
          <a:stretch>
            <a:fillRect/>
          </a:stretch>
        </p:blipFill>
        <p:spPr>
          <a:xfrm>
            <a:off x="9961760" y="6073224"/>
            <a:ext cx="1701075" cy="414843"/>
          </a:xfrm>
          <a:prstGeom prst="rect">
            <a:avLst/>
          </a:prstGeom>
        </p:spPr>
      </p:pic>
      <p:pic>
        <p:nvPicPr>
          <p:cNvPr id="3" name="Picture 2">
            <a:extLst>
              <a:ext uri="{FF2B5EF4-FFF2-40B4-BE49-F238E27FC236}">
                <a16:creationId xmlns:a16="http://schemas.microsoft.com/office/drawing/2014/main" id="{5CA8E771-F602-A4E8-638B-560281230D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F827166D-8964-3C16-C79A-B39AB1B290DB}"/>
              </a:ext>
            </a:extLst>
          </p:cNvPr>
          <p:cNvPicPr>
            <a:picLocks noChangeAspect="1"/>
          </p:cNvPicPr>
          <p:nvPr userDrawn="1"/>
        </p:nvPicPr>
        <p:blipFill>
          <a:blip r:embed="rId2"/>
          <a:stretch>
            <a:fillRect/>
          </a:stretch>
        </p:blipFill>
        <p:spPr>
          <a:xfrm>
            <a:off x="9956992" y="6068456"/>
            <a:ext cx="1701075" cy="414843"/>
          </a:xfrm>
          <a:prstGeom prst="rect">
            <a:avLst/>
          </a:prstGeom>
        </p:spPr>
      </p:pic>
      <p:sp>
        <p:nvSpPr>
          <p:cNvPr id="2" name="Text Placeholder 7">
            <a:extLst>
              <a:ext uri="{FF2B5EF4-FFF2-40B4-BE49-F238E27FC236}">
                <a16:creationId xmlns:a16="http://schemas.microsoft.com/office/drawing/2014/main" id="{98AA34D2-39B3-847E-F68D-2DA73A5330F2}"/>
              </a:ext>
            </a:extLst>
          </p:cNvPr>
          <p:cNvSpPr>
            <a:spLocks noGrp="1"/>
          </p:cNvSpPr>
          <p:nvPr>
            <p:ph type="body" sz="quarter" idx="10" hasCustomPrompt="1"/>
          </p:nvPr>
        </p:nvSpPr>
        <p:spPr>
          <a:xfrm>
            <a:off x="714375" y="5414815"/>
            <a:ext cx="8043863" cy="419455"/>
          </a:xfrm>
        </p:spPr>
        <p:txBody>
          <a:bodyPr/>
          <a:lstStyle>
            <a:lvl1pPr marL="0" indent="0">
              <a:buNone/>
              <a:defRPr sz="2000" b="0">
                <a:solidFill>
                  <a:schemeClr val="bg1"/>
                </a:solidFill>
              </a:defRPr>
            </a:lvl1pPr>
            <a:lvl2pPr marL="524907" indent="0">
              <a:buNone/>
              <a:defRPr b="1"/>
            </a:lvl2pPr>
            <a:lvl3pPr marL="455061" indent="0">
              <a:buNone/>
              <a:defRPr b="1"/>
            </a:lvl3pPr>
            <a:lvl4pPr marL="990551" indent="0">
              <a:buNone/>
              <a:defRPr b="1"/>
            </a:lvl4pPr>
            <a:lvl5pPr marL="1828709" indent="0">
              <a:buNone/>
              <a:defRPr b="1"/>
            </a:lvl5pPr>
          </a:lstStyle>
          <a:p>
            <a:pPr lvl="0"/>
            <a:r>
              <a:rPr lang="en-US"/>
              <a:t>Presenter</a:t>
            </a:r>
          </a:p>
        </p:txBody>
      </p:sp>
      <p:sp>
        <p:nvSpPr>
          <p:cNvPr id="7" name="Text Placeholder 7">
            <a:extLst>
              <a:ext uri="{FF2B5EF4-FFF2-40B4-BE49-F238E27FC236}">
                <a16:creationId xmlns:a16="http://schemas.microsoft.com/office/drawing/2014/main" id="{B25B89AC-2DB4-8A03-9F6D-329AED6343CB}"/>
              </a:ext>
            </a:extLst>
          </p:cNvPr>
          <p:cNvSpPr>
            <a:spLocks noGrp="1"/>
          </p:cNvSpPr>
          <p:nvPr>
            <p:ph type="body" sz="quarter" idx="11" hasCustomPrompt="1"/>
          </p:nvPr>
        </p:nvSpPr>
        <p:spPr>
          <a:xfrm>
            <a:off x="714375" y="6044944"/>
            <a:ext cx="8043863" cy="419455"/>
          </a:xfrm>
        </p:spPr>
        <p:txBody>
          <a:bodyPr/>
          <a:lstStyle>
            <a:lvl1pPr marL="0" indent="0">
              <a:buNone/>
              <a:defRPr sz="2000" b="0">
                <a:solidFill>
                  <a:schemeClr val="bg1"/>
                </a:solidFill>
              </a:defRPr>
            </a:lvl1pPr>
            <a:lvl2pPr marL="524907" indent="0">
              <a:buNone/>
              <a:defRPr b="1"/>
            </a:lvl2pPr>
            <a:lvl3pPr marL="455061" indent="0">
              <a:buNone/>
              <a:defRPr b="1"/>
            </a:lvl3pPr>
            <a:lvl4pPr marL="990551" indent="0">
              <a:buNone/>
              <a:defRPr b="1"/>
            </a:lvl4pPr>
            <a:lvl5pPr marL="1828709" indent="0">
              <a:buNone/>
              <a:defRPr b="1"/>
            </a:lvl5pPr>
          </a:lstStyle>
          <a:p>
            <a:pPr lvl="0"/>
            <a:r>
              <a:rPr lang="en-US"/>
              <a:t>Date</a:t>
            </a:r>
          </a:p>
        </p:txBody>
      </p:sp>
      <p:sp>
        <p:nvSpPr>
          <p:cNvPr id="9" name="TextBox 8">
            <a:extLst>
              <a:ext uri="{FF2B5EF4-FFF2-40B4-BE49-F238E27FC236}">
                <a16:creationId xmlns:a16="http://schemas.microsoft.com/office/drawing/2014/main" id="{63FC59B1-48E4-681A-FE90-A57D4AFCA891}"/>
              </a:ext>
            </a:extLst>
          </p:cNvPr>
          <p:cNvSpPr txBox="1"/>
          <p:nvPr userDrawn="1"/>
        </p:nvSpPr>
        <p:spPr>
          <a:xfrm>
            <a:off x="714375" y="3349315"/>
            <a:ext cx="10394612" cy="2409348"/>
          </a:xfrm>
          <a:prstGeom prst="rect">
            <a:avLst/>
          </a:prstGeom>
          <a:noFill/>
        </p:spPr>
        <p:txBody>
          <a:bodyPr wrap="square" tIns="91440" bIns="91440" rtlCol="0" anchor="t" anchorCtr="0">
            <a:noAutofit/>
          </a:bodyPr>
          <a:lstStyle/>
          <a:p>
            <a:pPr algn="l">
              <a:lnSpc>
                <a:spcPts val="6640"/>
              </a:lnSpc>
            </a:pPr>
            <a:r>
              <a:rPr lang="en-US" sz="6000" b="1" spc="300">
                <a:solidFill>
                  <a:schemeClr val="bg1"/>
                </a:solidFill>
              </a:rPr>
              <a:t>T</a:t>
            </a:r>
            <a:r>
              <a:rPr lang="en-US" sz="6000" b="1" spc="-150">
                <a:solidFill>
                  <a:schemeClr val="bg1"/>
                </a:solidFill>
              </a:rPr>
              <a:t>VA: A Pivotal Past,</a:t>
            </a:r>
            <a:br>
              <a:rPr lang="en-US" sz="6000" b="1" spc="-150">
                <a:solidFill>
                  <a:schemeClr val="bg1"/>
                </a:solidFill>
              </a:rPr>
            </a:br>
            <a:r>
              <a:rPr lang="en-US" sz="6000" b="1" spc="-150">
                <a:solidFill>
                  <a:schemeClr val="bg1"/>
                </a:solidFill>
              </a:rPr>
              <a:t>Leading to a Powerful Future</a:t>
            </a:r>
            <a:endParaRPr lang="en-US" sz="1400" b="1" spc="-150">
              <a:solidFill>
                <a:schemeClr val="bg1"/>
              </a:solidFill>
            </a:endParaRPr>
          </a:p>
        </p:txBody>
      </p:sp>
    </p:spTree>
    <p:extLst>
      <p:ext uri="{BB962C8B-B14F-4D97-AF65-F5344CB8AC3E}">
        <p14:creationId xmlns:p14="http://schemas.microsoft.com/office/powerpoint/2010/main" val="116945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Clea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21325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lean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E4EE73-BB88-4E2F-AD48-D1F258FE950C}"/>
              </a:ext>
            </a:extLst>
          </p:cNvPr>
          <p:cNvSpPr>
            <a:spLocks noGrp="1"/>
          </p:cNvSpPr>
          <p:nvPr>
            <p:ph type="body" sz="quarter" idx="10"/>
          </p:nvPr>
        </p:nvSpPr>
        <p:spPr>
          <a:xfrm>
            <a:off x="558802" y="681703"/>
            <a:ext cx="11123084" cy="294216"/>
          </a:xfrm>
        </p:spPr>
        <p:txBody>
          <a:bodyPr tIns="0"/>
          <a:lstStyle>
            <a:lvl1pPr>
              <a:buNone/>
              <a:defRPr sz="1467" b="1"/>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426195925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rp and Event Divider light Blu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p:nvPr>
        </p:nvSpPr>
        <p:spPr>
          <a:xfrm>
            <a:off x="558801" y="1326378"/>
            <a:ext cx="5619324" cy="2117503"/>
          </a:xfrm>
        </p:spPr>
        <p:txBody>
          <a:bodyPr anchor="t" anchorCtr="0">
            <a:noAutofit/>
          </a:bodyPr>
          <a:lstStyle>
            <a:lvl1pPr marL="0" marR="0" indent="0" algn="l" defTabSz="609570" rtl="0" eaLnBrk="1" fontAlgn="auto" latinLnBrk="0" hangingPunct="1">
              <a:lnSpc>
                <a:spcPct val="90000"/>
              </a:lnSpc>
              <a:spcBef>
                <a:spcPct val="0"/>
              </a:spcBef>
              <a:spcAft>
                <a:spcPts val="0"/>
              </a:spcAft>
              <a:buClrTx/>
              <a:buSzTx/>
              <a:buFontTx/>
              <a:buNone/>
              <a:tabLst/>
              <a:defRPr sz="6400"/>
            </a:lvl1pPr>
          </a:lstStyle>
          <a:p>
            <a:r>
              <a:rPr lang="en-US"/>
              <a:t>Click to edit Master title style</a:t>
            </a:r>
          </a:p>
        </p:txBody>
      </p:sp>
      <p:cxnSp>
        <p:nvCxnSpPr>
          <p:cNvPr id="5" name="Straight Connector 4">
            <a:extLst>
              <a:ext uri="{FF2B5EF4-FFF2-40B4-BE49-F238E27FC236}">
                <a16:creationId xmlns:a16="http://schemas.microsoft.com/office/drawing/2014/main" id="{13780D55-AE83-4E47-A739-EE4F32957C2E}"/>
              </a:ext>
            </a:extLst>
          </p:cNvPr>
          <p:cNvCxnSpPr>
            <a:cxnSpLocks/>
          </p:cNvCxnSpPr>
          <p:nvPr userDrawn="1"/>
        </p:nvCxnSpPr>
        <p:spPr>
          <a:xfrm>
            <a:off x="558801"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624417" y="3875619"/>
            <a:ext cx="5628216" cy="2313516"/>
          </a:xfrm>
          <a:prstGeom prst="rect">
            <a:avLst/>
          </a:prstGeom>
        </p:spPr>
        <p:txBody>
          <a:bodyPr lIns="0">
            <a:noAutofit/>
          </a:bodyPr>
          <a:lstStyle>
            <a:lvl1pPr marL="0" indent="0">
              <a:lnSpc>
                <a:spcPts val="1920"/>
              </a:lnSpc>
              <a:buNone/>
              <a:defRPr lang="en-US" sz="1600" kern="1200" spc="3" dirty="0" smtClean="0">
                <a:solidFill>
                  <a:srgbClr val="FFFFFF"/>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A78B7A9B-D894-DE4A-97F4-B7E3B8E6D045}"/>
              </a:ext>
            </a:extLst>
          </p:cNvPr>
          <p:cNvCxnSpPr/>
          <p:nvPr userDrawn="1"/>
        </p:nvCxnSpPr>
        <p:spPr>
          <a:xfrm>
            <a:off x="558800" y="564315"/>
            <a:ext cx="11116733" cy="0"/>
          </a:xfrm>
          <a:prstGeom prst="line">
            <a:avLst/>
          </a:prstGeom>
          <a:ln w="7937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940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EE86D-B0E1-E302-10D9-0DDF6C7AE2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D1A90E-9065-B1FB-8F51-6AF100AD4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9BAA1C-E1A4-003F-0856-A3C1F82CE542}"/>
              </a:ext>
            </a:extLst>
          </p:cNvPr>
          <p:cNvSpPr>
            <a:spLocks noGrp="1"/>
          </p:cNvSpPr>
          <p:nvPr>
            <p:ph type="dt" sz="half" idx="10"/>
          </p:nvPr>
        </p:nvSpPr>
        <p:spPr/>
        <p:txBody>
          <a:bodyPr/>
          <a:lstStyle/>
          <a:p>
            <a:fld id="{7A759022-C76C-F84B-B08D-63D3A1FBFE22}" type="datetimeFigureOut">
              <a:rPr lang="en-US" smtClean="0"/>
              <a:t>3/30/2026</a:t>
            </a:fld>
            <a:endParaRPr lang="en-US"/>
          </a:p>
        </p:txBody>
      </p:sp>
      <p:sp>
        <p:nvSpPr>
          <p:cNvPr id="5" name="Footer Placeholder 4">
            <a:extLst>
              <a:ext uri="{FF2B5EF4-FFF2-40B4-BE49-F238E27FC236}">
                <a16:creationId xmlns:a16="http://schemas.microsoft.com/office/drawing/2014/main" id="{BF9FA598-65EA-A950-30FB-917FA4C2A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8B560-2FBD-7419-8EC3-1D81B1D4E3D3}"/>
              </a:ext>
            </a:extLst>
          </p:cNvPr>
          <p:cNvSpPr>
            <a:spLocks noGrp="1"/>
          </p:cNvSpPr>
          <p:nvPr>
            <p:ph type="sldNum" sz="quarter" idx="12"/>
          </p:nvPr>
        </p:nvSpPr>
        <p:spPr/>
        <p:txBody>
          <a:bodyPr/>
          <a:lstStyle/>
          <a:p>
            <a:fld id="{4E673754-9236-4C48-A21B-A7185ABA3E46}" type="slidenum">
              <a:rPr lang="en-US" smtClean="0"/>
              <a:t>‹#›</a:t>
            </a:fld>
            <a:endParaRPr lang="en-US"/>
          </a:p>
        </p:txBody>
      </p:sp>
    </p:spTree>
    <p:extLst>
      <p:ext uri="{BB962C8B-B14F-4D97-AF65-F5344CB8AC3E}">
        <p14:creationId xmlns:p14="http://schemas.microsoft.com/office/powerpoint/2010/main" val="2920728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Section Header">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0946" y="1328928"/>
            <a:ext cx="11127654" cy="1767840"/>
          </a:xfrm>
        </p:spPr>
        <p:txBody>
          <a:bodyPr anchor="t" anchorCtr="0">
            <a:noAutofit/>
          </a:bodyPr>
          <a:lstStyle>
            <a:lvl1pPr>
              <a:defRPr sz="6400">
                <a:solidFill>
                  <a:schemeClr val="bg1"/>
                </a:solidFill>
              </a:defRPr>
            </a:lvl1pPr>
          </a:lstStyle>
          <a:p>
            <a:r>
              <a:rPr lang="en-US"/>
              <a:t>Click to add Section Header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30EA680-D336-4FF7-8B7A-9848BB0A1C32}" type="slidenum">
              <a:rPr lang="en-US" smtClean="0"/>
              <a:t>‹#›</a:t>
            </a:fld>
            <a:endParaRPr lang="en-US"/>
          </a:p>
        </p:txBody>
      </p:sp>
      <p:cxnSp>
        <p:nvCxnSpPr>
          <p:cNvPr id="7" name="Straight Connector 6">
            <a:extLst>
              <a:ext uri="{FF2B5EF4-FFF2-40B4-BE49-F238E27FC236}">
                <a16:creationId xmlns:a16="http://schemas.microsoft.com/office/drawing/2014/main" id="{13780D55-AE83-4E47-A739-EE4F32957C2E}"/>
              </a:ext>
            </a:extLst>
          </p:cNvPr>
          <p:cNvCxnSpPr>
            <a:cxnSpLocks/>
          </p:cNvCxnSpPr>
          <p:nvPr/>
        </p:nvCxnSpPr>
        <p:spPr>
          <a:xfrm>
            <a:off x="530946"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5C1B05D4-BB7C-4444-A3ED-2EA936ACA303}"/>
              </a:ext>
            </a:extLst>
          </p:cNvPr>
          <p:cNvPicPr>
            <a:picLocks noChangeAspect="1"/>
          </p:cNvPicPr>
          <p:nvPr/>
        </p:nvPicPr>
        <p:blipFill>
          <a:blip r:embed="rId2">
            <a:biLevel thresh="50000"/>
          </a:blip>
          <a:stretch>
            <a:fillRect/>
          </a:stretch>
        </p:blipFill>
        <p:spPr>
          <a:xfrm>
            <a:off x="10423103" y="6250669"/>
            <a:ext cx="1226588" cy="299129"/>
          </a:xfrm>
          <a:prstGeom prst="rect">
            <a:avLst/>
          </a:prstGeom>
        </p:spPr>
      </p:pic>
      <p:sp>
        <p:nvSpPr>
          <p:cNvPr id="9" name="Subtitle 2"/>
          <p:cNvSpPr>
            <a:spLocks noGrp="1"/>
          </p:cNvSpPr>
          <p:nvPr>
            <p:ph type="subTitle" idx="1" hasCustomPrompt="1"/>
          </p:nvPr>
        </p:nvSpPr>
        <p:spPr>
          <a:xfrm>
            <a:off x="533400" y="3266339"/>
            <a:ext cx="11116291" cy="246221"/>
          </a:xfrm>
        </p:spPr>
        <p:txBody>
          <a:bodyPr tIns="0">
            <a:noAutofit/>
          </a:bodyPr>
          <a:lstStyle>
            <a:lvl1pPr marL="0" indent="0" algn="l">
              <a:lnSpc>
                <a:spcPct val="100000"/>
              </a:lnSpc>
              <a:spcBef>
                <a:spcPts val="0"/>
              </a:spcBef>
              <a:spcAft>
                <a:spcPts val="0"/>
              </a:spcAft>
              <a:buNone/>
              <a:defRPr sz="1600"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Section Header subtitle</a:t>
            </a:r>
          </a:p>
        </p:txBody>
      </p:sp>
      <p:sp>
        <p:nvSpPr>
          <p:cNvPr id="10" name="Footer Placeholder 3">
            <a:extLst>
              <a:ext uri="{FF2B5EF4-FFF2-40B4-BE49-F238E27FC236}">
                <a16:creationId xmlns:a16="http://schemas.microsoft.com/office/drawing/2014/main" id="{1CF3734E-D3AC-4E26-BA79-17DF8CEC746E}"/>
              </a:ext>
            </a:extLst>
          </p:cNvPr>
          <p:cNvSpPr txBox="1">
            <a:spLocks/>
          </p:cNvSpPr>
          <p:nvPr/>
        </p:nvSpPr>
        <p:spPr>
          <a:xfrm>
            <a:off x="3777119" y="6389538"/>
            <a:ext cx="4632960" cy="164148"/>
          </a:xfrm>
          <a:prstGeom prst="rect">
            <a:avLst/>
          </a:prstGeom>
        </p:spPr>
        <p:txBody>
          <a:bodyPr vert="horz" lIns="0" tIns="0" rIns="0" bIns="0" rtlCol="0" anchor="ctr">
            <a:noAutofit/>
          </a:bodyPr>
          <a:lstStyle>
            <a:defPPr>
              <a:defRPr lang="en-US"/>
            </a:defPPr>
            <a:lvl1pPr marL="0" algn="ct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67">
                <a:solidFill>
                  <a:schemeClr val="bg1"/>
                </a:solidFill>
              </a:rPr>
              <a:t>TVA Restricted Information - Deliberative and Pre-Decisional Privileged </a:t>
            </a:r>
          </a:p>
        </p:txBody>
      </p:sp>
    </p:spTree>
    <p:extLst>
      <p:ext uri="{BB962C8B-B14F-4D97-AF65-F5344CB8AC3E}">
        <p14:creationId xmlns:p14="http://schemas.microsoft.com/office/powerpoint/2010/main" val="3021237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201FDA-E2B7-AB41-88EF-B5912FDFE6C1}"/>
              </a:ext>
            </a:extLst>
          </p:cNvPr>
          <p:cNvPicPr>
            <a:picLocks noChangeAspect="1"/>
          </p:cNvPicPr>
          <p:nvPr userDrawn="1"/>
        </p:nvPicPr>
        <p:blipFill>
          <a:blip r:embed="rId2"/>
          <a:stretch>
            <a:fillRect/>
          </a:stretch>
        </p:blipFill>
        <p:spPr>
          <a:xfrm>
            <a:off x="3644820" y="2754424"/>
            <a:ext cx="4902363" cy="1349152"/>
          </a:xfrm>
          <a:prstGeom prst="rect">
            <a:avLst/>
          </a:prstGeom>
        </p:spPr>
      </p:pic>
    </p:spTree>
    <p:extLst>
      <p:ext uri="{BB962C8B-B14F-4D97-AF65-F5344CB8AC3E}">
        <p14:creationId xmlns:p14="http://schemas.microsoft.com/office/powerpoint/2010/main" val="109405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3F423E-CE20-D55E-47DC-E650E41AA8CC}"/>
              </a:ext>
            </a:extLst>
          </p:cNvPr>
          <p:cNvPicPr>
            <a:picLocks noChangeAspect="1"/>
          </p:cNvPicPr>
          <p:nvPr userDrawn="1"/>
        </p:nvPicPr>
        <p:blipFill>
          <a:blip r:embed="rId2"/>
          <a:stretch>
            <a:fillRect/>
          </a:stretch>
        </p:blipFill>
        <p:spPr>
          <a:xfrm>
            <a:off x="2209800" y="2367167"/>
            <a:ext cx="7772400" cy="2123665"/>
          </a:xfrm>
          <a:prstGeom prst="rect">
            <a:avLst/>
          </a:prstGeom>
        </p:spPr>
      </p:pic>
    </p:spTree>
    <p:extLst>
      <p:ext uri="{BB962C8B-B14F-4D97-AF65-F5344CB8AC3E}">
        <p14:creationId xmlns:p14="http://schemas.microsoft.com/office/powerpoint/2010/main" val="51569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201FDA-E2B7-AB41-88EF-B5912FDFE6C1}"/>
              </a:ext>
            </a:extLst>
          </p:cNvPr>
          <p:cNvPicPr>
            <a:picLocks noChangeAspect="1"/>
          </p:cNvPicPr>
          <p:nvPr userDrawn="1"/>
        </p:nvPicPr>
        <p:blipFill>
          <a:blip r:embed="rId2"/>
          <a:stretch>
            <a:fillRect/>
          </a:stretch>
        </p:blipFill>
        <p:spPr>
          <a:xfrm>
            <a:off x="3644820" y="2754424"/>
            <a:ext cx="4902363" cy="1349152"/>
          </a:xfrm>
          <a:prstGeom prst="rect">
            <a:avLst/>
          </a:prstGeom>
        </p:spPr>
      </p:pic>
    </p:spTree>
    <p:extLst>
      <p:ext uri="{BB962C8B-B14F-4D97-AF65-F5344CB8AC3E}">
        <p14:creationId xmlns:p14="http://schemas.microsoft.com/office/powerpoint/2010/main" val="229417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rp and Event Divider light Blu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p:nvPr>
        </p:nvSpPr>
        <p:spPr>
          <a:xfrm>
            <a:off x="632983" y="1326378"/>
            <a:ext cx="5619324" cy="2117503"/>
          </a:xfrm>
        </p:spPr>
        <p:txBody>
          <a:bodyPr anchor="t" anchorCtr="0">
            <a:noAutofit/>
          </a:bodyPr>
          <a:lstStyle>
            <a:lvl1pPr>
              <a:defRPr sz="6400"/>
            </a:lvl1pPr>
          </a:lstStyle>
          <a:p>
            <a:r>
              <a:rPr lang="en-US"/>
              <a:t>Click to edit Master title</a:t>
            </a:r>
          </a:p>
        </p:txBody>
      </p:sp>
      <p:cxnSp>
        <p:nvCxnSpPr>
          <p:cNvPr id="5" name="Straight Connector 4">
            <a:extLst>
              <a:ext uri="{FF2B5EF4-FFF2-40B4-BE49-F238E27FC236}">
                <a16:creationId xmlns:a16="http://schemas.microsoft.com/office/drawing/2014/main" id="{13780D55-AE83-4E47-A739-EE4F32957C2E}"/>
              </a:ext>
            </a:extLst>
          </p:cNvPr>
          <p:cNvCxnSpPr>
            <a:cxnSpLocks/>
          </p:cNvCxnSpPr>
          <p:nvPr userDrawn="1"/>
        </p:nvCxnSpPr>
        <p:spPr>
          <a:xfrm>
            <a:off x="609602"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624417" y="3875619"/>
            <a:ext cx="5628216" cy="2313516"/>
          </a:xfrm>
          <a:prstGeom prst="rect">
            <a:avLst/>
          </a:prstGeom>
        </p:spPr>
        <p:txBody>
          <a:bodyPr lIns="0">
            <a:noAutofit/>
          </a:bodyPr>
          <a:lstStyle>
            <a:lvl1pPr marL="0" indent="0">
              <a:lnSpc>
                <a:spcPts val="1920"/>
              </a:lnSpc>
              <a:buNone/>
              <a:defRPr lang="en-US" sz="1600" kern="1200" spc="3" dirty="0" smtClean="0">
                <a:solidFill>
                  <a:srgbClr val="FFFFFF"/>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Tree>
    <p:extLst>
      <p:ext uri="{BB962C8B-B14F-4D97-AF65-F5344CB8AC3E}">
        <p14:creationId xmlns:p14="http://schemas.microsoft.com/office/powerpoint/2010/main" val="61216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AE57E1-0F1A-83FF-3889-6D420DABB75A}"/>
              </a:ext>
            </a:extLst>
          </p:cNvPr>
          <p:cNvSpPr>
            <a:spLocks noGrp="1"/>
          </p:cNvSpPr>
          <p:nvPr>
            <p:ph type="body" sz="quarter" idx="10" hasCustomPrompt="1"/>
          </p:nvPr>
        </p:nvSpPr>
        <p:spPr>
          <a:xfrm>
            <a:off x="536574" y="618612"/>
            <a:ext cx="11118977" cy="1100853"/>
          </a:xfrm>
          <a:prstGeom prst="rect">
            <a:avLst/>
          </a:prstGeom>
        </p:spPr>
        <p:txBody>
          <a:bodyPr lIns="0" tIns="0" rIns="0" bIns="0"/>
          <a:lstStyle>
            <a:lvl1pPr marL="0" indent="0">
              <a:buFontTx/>
              <a:buNone/>
              <a:defRPr sz="3200" b="1"/>
            </a:lvl1pPr>
            <a:lvl2pPr marL="524907" indent="0">
              <a:buFontTx/>
              <a:buNone/>
              <a:defRPr/>
            </a:lvl2pPr>
            <a:lvl3pPr marL="999018" indent="0">
              <a:buFontTx/>
              <a:buNone/>
              <a:defRPr/>
            </a:lvl3pPr>
            <a:lvl4pPr marL="1456195" indent="0">
              <a:buFontTx/>
              <a:buNone/>
              <a:defRPr/>
            </a:lvl4pPr>
            <a:lvl5pPr marL="1828709" indent="0">
              <a:buFontTx/>
              <a:buNone/>
              <a:defRPr/>
            </a:lvl5pPr>
          </a:lstStyle>
          <a:p>
            <a:pPr lvl="0"/>
            <a:r>
              <a:rPr lang="en-US"/>
              <a:t>Click to edit Master title styles</a:t>
            </a:r>
          </a:p>
        </p:txBody>
      </p:sp>
      <p:cxnSp>
        <p:nvCxnSpPr>
          <p:cNvPr id="6" name="Straight Connector 5">
            <a:extLst>
              <a:ext uri="{FF2B5EF4-FFF2-40B4-BE49-F238E27FC236}">
                <a16:creationId xmlns:a16="http://schemas.microsoft.com/office/drawing/2014/main" id="{021CA60B-2AD1-1E73-183C-C62677C3D882}"/>
              </a:ext>
            </a:extLst>
          </p:cNvPr>
          <p:cNvCxnSpPr>
            <a:cxnSpLocks/>
          </p:cNvCxnSpPr>
          <p:nvPr userDrawn="1"/>
        </p:nvCxnSpPr>
        <p:spPr>
          <a:xfrm>
            <a:off x="536448" y="560832"/>
            <a:ext cx="11119104" cy="0"/>
          </a:xfrm>
          <a:prstGeom prst="line">
            <a:avLst/>
          </a:prstGeom>
          <a:noFill/>
          <a:ln w="79375" cap="flat" cmpd="sng" algn="ctr">
            <a:solidFill>
              <a:srgbClr val="447DAE"/>
            </a:solidFill>
            <a:prstDash val="solid"/>
            <a:miter lim="800000"/>
          </a:ln>
          <a:effectLst/>
        </p:spPr>
      </p:cxnSp>
    </p:spTree>
    <p:extLst>
      <p:ext uri="{BB962C8B-B14F-4D97-AF65-F5344CB8AC3E}">
        <p14:creationId xmlns:p14="http://schemas.microsoft.com/office/powerpoint/2010/main" val="260461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BPR Title Slide">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3038EDCA-5247-7C08-825E-420DBCCD040D}"/>
              </a:ext>
            </a:extLst>
          </p:cNvPr>
          <p:cNvPicPr>
            <a:picLocks noChangeAspect="1"/>
          </p:cNvPicPr>
          <p:nvPr userDrawn="1"/>
        </p:nvPicPr>
        <p:blipFill>
          <a:blip r:embed="rId2"/>
          <a:stretch>
            <a:fillRect/>
          </a:stretch>
        </p:blipFill>
        <p:spPr>
          <a:xfrm>
            <a:off x="9961760" y="6073224"/>
            <a:ext cx="1701075" cy="414843"/>
          </a:xfrm>
          <a:prstGeom prst="rect">
            <a:avLst/>
          </a:prstGeom>
        </p:spPr>
      </p:pic>
      <p:pic>
        <p:nvPicPr>
          <p:cNvPr id="3" name="Picture 2">
            <a:extLst>
              <a:ext uri="{FF2B5EF4-FFF2-40B4-BE49-F238E27FC236}">
                <a16:creationId xmlns:a16="http://schemas.microsoft.com/office/drawing/2014/main" id="{5CA8E771-F602-A4E8-638B-560281230D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F827166D-8964-3C16-C79A-B39AB1B290DB}"/>
              </a:ext>
            </a:extLst>
          </p:cNvPr>
          <p:cNvPicPr>
            <a:picLocks noChangeAspect="1"/>
          </p:cNvPicPr>
          <p:nvPr userDrawn="1"/>
        </p:nvPicPr>
        <p:blipFill>
          <a:blip r:embed="rId2"/>
          <a:stretch>
            <a:fillRect/>
          </a:stretch>
        </p:blipFill>
        <p:spPr>
          <a:xfrm>
            <a:off x="9956992" y="6068456"/>
            <a:ext cx="1701075" cy="414843"/>
          </a:xfrm>
          <a:prstGeom prst="rect">
            <a:avLst/>
          </a:prstGeom>
        </p:spPr>
      </p:pic>
      <p:sp>
        <p:nvSpPr>
          <p:cNvPr id="2" name="Text Placeholder 7">
            <a:extLst>
              <a:ext uri="{FF2B5EF4-FFF2-40B4-BE49-F238E27FC236}">
                <a16:creationId xmlns:a16="http://schemas.microsoft.com/office/drawing/2014/main" id="{60CFF77F-26D5-5881-F1AA-054655857447}"/>
              </a:ext>
            </a:extLst>
          </p:cNvPr>
          <p:cNvSpPr>
            <a:spLocks noGrp="1"/>
          </p:cNvSpPr>
          <p:nvPr>
            <p:ph type="body" sz="quarter" idx="10" hasCustomPrompt="1"/>
          </p:nvPr>
        </p:nvSpPr>
        <p:spPr>
          <a:xfrm>
            <a:off x="714375" y="5414815"/>
            <a:ext cx="8043863" cy="419455"/>
          </a:xfrm>
        </p:spPr>
        <p:txBody>
          <a:bodyPr/>
          <a:lstStyle>
            <a:lvl1pPr marL="0" indent="0">
              <a:buNone/>
              <a:defRPr sz="2000" b="0">
                <a:solidFill>
                  <a:schemeClr val="bg1"/>
                </a:solidFill>
              </a:defRPr>
            </a:lvl1pPr>
            <a:lvl2pPr marL="524907" indent="0">
              <a:buNone/>
              <a:defRPr b="1"/>
            </a:lvl2pPr>
            <a:lvl3pPr marL="455061" indent="0">
              <a:buNone/>
              <a:defRPr b="1"/>
            </a:lvl3pPr>
            <a:lvl4pPr marL="990551" indent="0">
              <a:buNone/>
              <a:defRPr b="1"/>
            </a:lvl4pPr>
            <a:lvl5pPr marL="1828709" indent="0">
              <a:buNone/>
              <a:defRPr b="1"/>
            </a:lvl5pPr>
          </a:lstStyle>
          <a:p>
            <a:pPr lvl="0"/>
            <a:r>
              <a:rPr lang="en-US"/>
              <a:t>Presenter</a:t>
            </a:r>
          </a:p>
        </p:txBody>
      </p:sp>
      <p:sp>
        <p:nvSpPr>
          <p:cNvPr id="7" name="Text Placeholder 7">
            <a:extLst>
              <a:ext uri="{FF2B5EF4-FFF2-40B4-BE49-F238E27FC236}">
                <a16:creationId xmlns:a16="http://schemas.microsoft.com/office/drawing/2014/main" id="{8084171C-EA0C-6CBB-78EB-C3CA89B14093}"/>
              </a:ext>
            </a:extLst>
          </p:cNvPr>
          <p:cNvSpPr>
            <a:spLocks noGrp="1"/>
          </p:cNvSpPr>
          <p:nvPr>
            <p:ph type="body" sz="quarter" idx="11" hasCustomPrompt="1"/>
          </p:nvPr>
        </p:nvSpPr>
        <p:spPr>
          <a:xfrm>
            <a:off x="714375" y="6044944"/>
            <a:ext cx="8043863" cy="419455"/>
          </a:xfrm>
        </p:spPr>
        <p:txBody>
          <a:bodyPr/>
          <a:lstStyle>
            <a:lvl1pPr marL="0" indent="0">
              <a:buNone/>
              <a:defRPr sz="2000" b="0">
                <a:solidFill>
                  <a:schemeClr val="bg1"/>
                </a:solidFill>
              </a:defRPr>
            </a:lvl1pPr>
            <a:lvl2pPr marL="524907" indent="0">
              <a:buNone/>
              <a:defRPr b="1"/>
            </a:lvl2pPr>
            <a:lvl3pPr marL="455061" indent="0">
              <a:buNone/>
              <a:defRPr b="1"/>
            </a:lvl3pPr>
            <a:lvl4pPr marL="990551" indent="0">
              <a:buNone/>
              <a:defRPr b="1"/>
            </a:lvl4pPr>
            <a:lvl5pPr marL="1828709" indent="0">
              <a:buNone/>
              <a:defRPr b="1"/>
            </a:lvl5pPr>
          </a:lstStyle>
          <a:p>
            <a:pPr lvl="0"/>
            <a:r>
              <a:rPr lang="en-US"/>
              <a:t>Date</a:t>
            </a:r>
          </a:p>
        </p:txBody>
      </p:sp>
      <p:sp>
        <p:nvSpPr>
          <p:cNvPr id="9" name="TextBox 8">
            <a:extLst>
              <a:ext uri="{FF2B5EF4-FFF2-40B4-BE49-F238E27FC236}">
                <a16:creationId xmlns:a16="http://schemas.microsoft.com/office/drawing/2014/main" id="{69E2E2E9-875D-EB60-F9AD-A46670455160}"/>
              </a:ext>
            </a:extLst>
          </p:cNvPr>
          <p:cNvSpPr txBox="1"/>
          <p:nvPr userDrawn="1"/>
        </p:nvSpPr>
        <p:spPr>
          <a:xfrm>
            <a:off x="714375" y="3349315"/>
            <a:ext cx="10394612" cy="2409348"/>
          </a:xfrm>
          <a:prstGeom prst="rect">
            <a:avLst/>
          </a:prstGeom>
          <a:noFill/>
        </p:spPr>
        <p:txBody>
          <a:bodyPr wrap="square" tIns="91440" bIns="91440" rtlCol="0" anchor="t" anchorCtr="0">
            <a:noAutofit/>
          </a:bodyPr>
          <a:lstStyle/>
          <a:p>
            <a:pPr algn="l">
              <a:lnSpc>
                <a:spcPts val="6640"/>
              </a:lnSpc>
            </a:pPr>
            <a:r>
              <a:rPr lang="en-US" sz="6000" b="1" spc="300">
                <a:solidFill>
                  <a:schemeClr val="bg1"/>
                </a:solidFill>
              </a:rPr>
              <a:t>T</a:t>
            </a:r>
            <a:r>
              <a:rPr lang="en-US" sz="6000" b="1" spc="-150">
                <a:solidFill>
                  <a:schemeClr val="bg1"/>
                </a:solidFill>
              </a:rPr>
              <a:t>VA: A Pivotal Past,</a:t>
            </a:r>
            <a:br>
              <a:rPr lang="en-US" sz="6000" b="1" spc="-150">
                <a:solidFill>
                  <a:schemeClr val="bg1"/>
                </a:solidFill>
              </a:rPr>
            </a:br>
            <a:r>
              <a:rPr lang="en-US" sz="6000" b="1" spc="-150">
                <a:solidFill>
                  <a:schemeClr val="bg1"/>
                </a:solidFill>
              </a:rPr>
              <a:t>Leading to a Powerful Future</a:t>
            </a:r>
            <a:endParaRPr lang="en-US" sz="1400" b="1" spc="-150">
              <a:solidFill>
                <a:schemeClr val="bg1"/>
              </a:solidFill>
            </a:endParaRPr>
          </a:p>
        </p:txBody>
      </p:sp>
    </p:spTree>
    <p:extLst>
      <p:ext uri="{BB962C8B-B14F-4D97-AF65-F5344CB8AC3E}">
        <p14:creationId xmlns:p14="http://schemas.microsoft.com/office/powerpoint/2010/main" val="341329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24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558802" y="1331682"/>
            <a:ext cx="10889948" cy="1843319"/>
          </a:xfrm>
          <a:prstGeom prst="rect">
            <a:avLst/>
          </a:prstGeom>
        </p:spPr>
        <p:txBody>
          <a:bodyPr wrap="square" anchor="t" anchorCtr="0">
            <a:noAutofit/>
          </a:bodyPr>
          <a:lstStyle>
            <a:lvl1pPr algn="l">
              <a:defRPr sz="72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558801" y="3864026"/>
            <a:ext cx="8608155"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558800" y="3180068"/>
            <a:ext cx="8607117"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609602"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1760" y="6073224"/>
            <a:ext cx="1701075" cy="414843"/>
          </a:xfrm>
          <a:prstGeom prst="rect">
            <a:avLst/>
          </a:prstGeom>
        </p:spPr>
      </p:pic>
    </p:spTree>
    <p:extLst>
      <p:ext uri="{BB962C8B-B14F-4D97-AF65-F5344CB8AC3E}">
        <p14:creationId xmlns:p14="http://schemas.microsoft.com/office/powerpoint/2010/main" val="422885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itle and Full Page Photo_1">
    <p:bg>
      <p:bgPr>
        <a:solidFill>
          <a:schemeClr val="accent1"/>
        </a:solidFill>
        <a:effectLst/>
      </p:bgPr>
    </p:bg>
    <p:spTree>
      <p:nvGrpSpPr>
        <p:cNvPr id="1" name=""/>
        <p:cNvGrpSpPr/>
        <p:nvPr/>
      </p:nvGrpSpPr>
      <p:grpSpPr>
        <a:xfrm>
          <a:off x="0" y="0"/>
          <a:ext cx="0" cy="0"/>
          <a:chOff x="0" y="0"/>
          <a:chExt cx="0" cy="0"/>
        </a:xfrm>
      </p:grpSpPr>
      <p:sp>
        <p:nvSpPr>
          <p:cNvPr id="5" name="Picture Placeholder 28">
            <a:extLst>
              <a:ext uri="{FF2B5EF4-FFF2-40B4-BE49-F238E27FC236}">
                <a16:creationId xmlns:a16="http://schemas.microsoft.com/office/drawing/2014/main" id="{188883A7-74C3-4C4E-B63F-85CD2F6F6FDB}"/>
              </a:ext>
            </a:extLst>
          </p:cNvPr>
          <p:cNvSpPr>
            <a:spLocks noGrp="1"/>
          </p:cNvSpPr>
          <p:nvPr>
            <p:ph type="pic" sz="quarter" idx="10"/>
          </p:nvPr>
        </p:nvSpPr>
        <p:spPr>
          <a:xfrm>
            <a:off x="0" y="0"/>
            <a:ext cx="12192000" cy="6858000"/>
          </a:xfrm>
        </p:spPr>
      </p:sp>
      <p:sp>
        <p:nvSpPr>
          <p:cNvPr id="7" name="bg object 16">
            <a:extLst>
              <a:ext uri="{FF2B5EF4-FFF2-40B4-BE49-F238E27FC236}">
                <a16:creationId xmlns:a16="http://schemas.microsoft.com/office/drawing/2014/main" id="{C4B4CEDB-E1B8-4C93-96E6-897568945D2B}"/>
              </a:ext>
            </a:extLst>
          </p:cNvPr>
          <p:cNvSpPr/>
          <p:nvPr userDrawn="1"/>
        </p:nvSpPr>
        <p:spPr>
          <a:xfrm>
            <a:off x="2" y="2"/>
            <a:ext cx="12191999" cy="685751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latin typeface="Arial" panose="020B0604020202020204" pitchFamily="34" charset="0"/>
            </a:endParaRPr>
          </a:p>
        </p:txBody>
      </p:sp>
      <p:sp>
        <p:nvSpPr>
          <p:cNvPr id="8" name="bg object 17">
            <a:extLst>
              <a:ext uri="{FF2B5EF4-FFF2-40B4-BE49-F238E27FC236}">
                <a16:creationId xmlns:a16="http://schemas.microsoft.com/office/drawing/2014/main" id="{30EA0B48-4EFE-4C59-97F8-8B8411C7FF52}"/>
              </a:ext>
            </a:extLst>
          </p:cNvPr>
          <p:cNvSpPr/>
          <p:nvPr userDrawn="1"/>
        </p:nvSpPr>
        <p:spPr>
          <a:xfrm>
            <a:off x="0" y="386"/>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14999"/>
            </a:srgbClr>
          </a:solidFill>
        </p:spPr>
        <p:txBody>
          <a:bodyPr wrap="square" lIns="0" tIns="0" rIns="0" bIns="0" rtlCol="0"/>
          <a:lstStyle/>
          <a:p>
            <a:endParaRPr sz="1092">
              <a:latin typeface="Arial" panose="020B0604020202020204" pitchFamily="34" charset="0"/>
            </a:endParaRPr>
          </a:p>
        </p:txBody>
      </p:sp>
      <p:sp>
        <p:nvSpPr>
          <p:cNvPr id="9" name="Flowchart: Manual Input 2">
            <a:extLst>
              <a:ext uri="{FF2B5EF4-FFF2-40B4-BE49-F238E27FC236}">
                <a16:creationId xmlns:a16="http://schemas.microsoft.com/office/drawing/2014/main" id="{1F0E9E4C-4AFE-7C4F-A3B1-57BD9AF61BB9}"/>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4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70"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2"/>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2" y="3314324"/>
            <a:ext cx="4971143"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8996" y="499737"/>
            <a:ext cx="1701075" cy="414843"/>
          </a:xfrm>
          <a:prstGeom prst="rect">
            <a:avLst/>
          </a:prstGeom>
        </p:spPr>
      </p:pic>
    </p:spTree>
    <p:extLst>
      <p:ext uri="{BB962C8B-B14F-4D97-AF65-F5344CB8AC3E}">
        <p14:creationId xmlns:p14="http://schemas.microsoft.com/office/powerpoint/2010/main" val="108149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Full Page Photo_2">
    <p:bg>
      <p:bgPr>
        <a:solidFill>
          <a:schemeClr val="accent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59C3DA1-DEB1-4B21-9A23-9B1542197EB5}"/>
              </a:ext>
            </a:extLst>
          </p:cNvPr>
          <p:cNvSpPr/>
          <p:nvPr userDrawn="1"/>
        </p:nvSpPr>
        <p:spPr>
          <a:xfrm>
            <a:off x="0" y="2"/>
            <a:ext cx="12191144" cy="685751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latin typeface="Arial" panose="020B0604020202020204" pitchFamily="34" charset="0"/>
            </a:endParaRPr>
          </a:p>
        </p:txBody>
      </p:sp>
      <p:sp>
        <p:nvSpPr>
          <p:cNvPr id="4" name="object 4">
            <a:extLst>
              <a:ext uri="{FF2B5EF4-FFF2-40B4-BE49-F238E27FC236}">
                <a16:creationId xmlns:a16="http://schemas.microsoft.com/office/drawing/2014/main" id="{7DB0D50D-0260-4CD8-B23B-73CC332F40ED}"/>
              </a:ext>
            </a:extLst>
          </p:cNvPr>
          <p:cNvSpPr/>
          <p:nvPr userDrawn="1"/>
        </p:nvSpPr>
        <p:spPr>
          <a:xfrm>
            <a:off x="0" y="387"/>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4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70"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8996"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2"/>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2" y="3314324"/>
            <a:ext cx="4971143"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9949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3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12192000" cy="68580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566057" y="1193802"/>
            <a:ext cx="4974771" cy="1619132"/>
          </a:xfrm>
          <a:noFill/>
        </p:spPr>
        <p:txBody>
          <a:bodyPr vert="horz" lIns="0" tIns="0" rIns="91440" bIns="182880" rtlCol="0" anchor="t" anchorCtr="0">
            <a:noAutofit/>
          </a:bodyPr>
          <a:lstStyle>
            <a:lvl1pPr algn="l" defTabSz="609570"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558802" y="754903"/>
            <a:ext cx="6739924" cy="482372"/>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24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6096001" y="2554017"/>
            <a:ext cx="5566833" cy="1284816"/>
          </a:xfrm>
        </p:spPr>
        <p:txBody>
          <a:bodyPr/>
          <a:lstStyle>
            <a:lvl1pPr marL="0" indent="0">
              <a:lnSpc>
                <a:spcPts val="2400"/>
              </a:lnSpc>
              <a:spcAft>
                <a:spcPts val="16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7" name="Picture 16" descr="A picture containing drawing&#10;&#10;Description automatically generated">
            <a:extLst>
              <a:ext uri="{FF2B5EF4-FFF2-40B4-BE49-F238E27FC236}">
                <a16:creationId xmlns:a16="http://schemas.microsoft.com/office/drawing/2014/main" id="{18B985CE-F24C-49CA-BD56-0F6712A146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1760" y="6073224"/>
            <a:ext cx="1701075" cy="414843"/>
          </a:xfrm>
          <a:prstGeom prst="rect">
            <a:avLst/>
          </a:prstGeom>
        </p:spPr>
      </p:pic>
    </p:spTree>
    <p:extLst>
      <p:ext uri="{BB962C8B-B14F-4D97-AF65-F5344CB8AC3E}">
        <p14:creationId xmlns:p14="http://schemas.microsoft.com/office/powerpoint/2010/main" val="269673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57C512B-A27B-4EF9-B502-718523910B00}"/>
              </a:ext>
            </a:extLst>
          </p:cNvPr>
          <p:cNvSpPr>
            <a:spLocks noGrp="1"/>
          </p:cNvSpPr>
          <p:nvPr>
            <p:ph type="pic" sz="quarter" idx="20"/>
          </p:nvPr>
        </p:nvSpPr>
        <p:spPr>
          <a:xfrm>
            <a:off x="558800" y="1600200"/>
            <a:ext cx="2474384" cy="1067696"/>
          </a:xfrm>
        </p:spPr>
        <p:txBody>
          <a:bodyPr/>
          <a:lstStyle>
            <a:lvl1pPr>
              <a:buNone/>
              <a:defRPr/>
            </a:lvl1pPr>
          </a:lstStyle>
          <a:p>
            <a:r>
              <a:rPr lang="en-US"/>
              <a:t>Click icon to add picture</a:t>
            </a:r>
          </a:p>
        </p:txBody>
      </p:sp>
      <p:sp>
        <p:nvSpPr>
          <p:cNvPr id="15" name="Picture Placeholder 13">
            <a:extLst>
              <a:ext uri="{FF2B5EF4-FFF2-40B4-BE49-F238E27FC236}">
                <a16:creationId xmlns:a16="http://schemas.microsoft.com/office/drawing/2014/main" id="{A23ABEE9-0FEB-42CA-8C22-56E013C4491E}"/>
              </a:ext>
            </a:extLst>
          </p:cNvPr>
          <p:cNvSpPr>
            <a:spLocks noGrp="1"/>
          </p:cNvSpPr>
          <p:nvPr>
            <p:ph type="pic" sz="quarter" idx="21"/>
          </p:nvPr>
        </p:nvSpPr>
        <p:spPr>
          <a:xfrm>
            <a:off x="3454400" y="1600200"/>
            <a:ext cx="2474384" cy="1067696"/>
          </a:xfrm>
        </p:spPr>
        <p:txBody>
          <a:bodyPr/>
          <a:lstStyle>
            <a:lvl1pPr>
              <a:buNone/>
              <a:defRPr/>
            </a:lvl1pPr>
          </a:lstStyle>
          <a:p>
            <a:r>
              <a:rPr lang="en-US"/>
              <a:t>Click icon to add picture</a:t>
            </a:r>
          </a:p>
        </p:txBody>
      </p:sp>
      <p:sp>
        <p:nvSpPr>
          <p:cNvPr id="16" name="Picture Placeholder 13">
            <a:extLst>
              <a:ext uri="{FF2B5EF4-FFF2-40B4-BE49-F238E27FC236}">
                <a16:creationId xmlns:a16="http://schemas.microsoft.com/office/drawing/2014/main" id="{ECA55838-9F7E-4E28-8EA9-EAFD579511BE}"/>
              </a:ext>
            </a:extLst>
          </p:cNvPr>
          <p:cNvSpPr>
            <a:spLocks noGrp="1"/>
          </p:cNvSpPr>
          <p:nvPr>
            <p:ph type="pic" sz="quarter" idx="22"/>
          </p:nvPr>
        </p:nvSpPr>
        <p:spPr>
          <a:xfrm>
            <a:off x="6327888" y="1600200"/>
            <a:ext cx="2474384" cy="1067696"/>
          </a:xfrm>
        </p:spPr>
        <p:txBody>
          <a:bodyPr/>
          <a:lstStyle>
            <a:lvl1pPr>
              <a:buNone/>
              <a:defRPr/>
            </a:lvl1pPr>
          </a:lstStyle>
          <a:p>
            <a:r>
              <a:rPr lang="en-US"/>
              <a:t>Click icon to add picture</a:t>
            </a:r>
          </a:p>
        </p:txBody>
      </p:sp>
      <p:sp>
        <p:nvSpPr>
          <p:cNvPr id="17" name="Picture Placeholder 13">
            <a:extLst>
              <a:ext uri="{FF2B5EF4-FFF2-40B4-BE49-F238E27FC236}">
                <a16:creationId xmlns:a16="http://schemas.microsoft.com/office/drawing/2014/main" id="{F931BCB3-AFCC-4AB0-BCF5-636C0B53C4D3}"/>
              </a:ext>
            </a:extLst>
          </p:cNvPr>
          <p:cNvSpPr>
            <a:spLocks noGrp="1"/>
          </p:cNvSpPr>
          <p:nvPr>
            <p:ph type="pic" sz="quarter" idx="23"/>
          </p:nvPr>
        </p:nvSpPr>
        <p:spPr>
          <a:xfrm>
            <a:off x="9188449" y="1600200"/>
            <a:ext cx="2474384" cy="1067696"/>
          </a:xfrm>
        </p:spPr>
        <p:txBody>
          <a:bodyPr/>
          <a:lstStyle>
            <a:lvl1pPr>
              <a:buNone/>
              <a:defRPr/>
            </a:lvl1pPr>
          </a:lstStyle>
          <a:p>
            <a:r>
              <a:rPr lang="en-US"/>
              <a:t>Click icon to add picture</a:t>
            </a:r>
          </a:p>
        </p:txBody>
      </p:sp>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558801" y="2800867"/>
            <a:ext cx="11104032" cy="2694817"/>
          </a:xfrm>
          <a:noFill/>
        </p:spPr>
        <p:txBody>
          <a:bodyPr/>
          <a:lstStyle/>
          <a:p>
            <a:r>
              <a:rPr lang="en-US"/>
              <a:t>Click icon to add table</a:t>
            </a:r>
          </a:p>
        </p:txBody>
      </p:sp>
    </p:spTree>
    <p:extLst>
      <p:ext uri="{BB962C8B-B14F-4D97-AF65-F5344CB8AC3E}">
        <p14:creationId xmlns:p14="http://schemas.microsoft.com/office/powerpoint/2010/main" val="3202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1" y="726069"/>
            <a:ext cx="2616960" cy="1958009"/>
          </a:xfrm>
        </p:spPr>
        <p:txBody>
          <a:bodyPr vert="horz" lIns="0" tIns="0" rIns="91440" bIns="45720" rtlCol="0" anchor="t">
            <a:noAutofit/>
          </a:bodyPr>
          <a:lstStyle>
            <a:lvl1pPr>
              <a:defRPr lang="en-US" sz="3200" dirty="0"/>
            </a:lvl1pPr>
          </a:lstStyle>
          <a:p>
            <a:pPr lvl="0"/>
            <a:r>
              <a:rPr lang="en-US"/>
              <a:t>Title - Title Case, Arial 24 Pt</a:t>
            </a:r>
          </a:p>
        </p:txBody>
      </p:sp>
      <p:sp>
        <p:nvSpPr>
          <p:cNvPr id="15" name="Content Placeholder 2"/>
          <p:cNvSpPr>
            <a:spLocks noGrp="1"/>
          </p:cNvSpPr>
          <p:nvPr>
            <p:ph sz="half" idx="10" hasCustomPrompt="1"/>
          </p:nvPr>
        </p:nvSpPr>
        <p:spPr>
          <a:xfrm>
            <a:off x="3796312" y="736602"/>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b="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6" name="Content Placeholder 2"/>
          <p:cNvSpPr>
            <a:spLocks noGrp="1"/>
          </p:cNvSpPr>
          <p:nvPr>
            <p:ph sz="half" idx="11" hasCustomPrompt="1"/>
          </p:nvPr>
        </p:nvSpPr>
        <p:spPr>
          <a:xfrm>
            <a:off x="3796312" y="1461619"/>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7" name="Content Placeholder 2"/>
          <p:cNvSpPr>
            <a:spLocks noGrp="1"/>
          </p:cNvSpPr>
          <p:nvPr>
            <p:ph sz="half" idx="12" hasCustomPrompt="1"/>
          </p:nvPr>
        </p:nvSpPr>
        <p:spPr>
          <a:xfrm>
            <a:off x="3796312" y="2186635"/>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8" name="Content Placeholder 2"/>
          <p:cNvSpPr>
            <a:spLocks noGrp="1"/>
          </p:cNvSpPr>
          <p:nvPr>
            <p:ph sz="half" idx="13" hasCustomPrompt="1"/>
          </p:nvPr>
        </p:nvSpPr>
        <p:spPr>
          <a:xfrm>
            <a:off x="3796312" y="2911654"/>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9" name="Content Placeholder 2"/>
          <p:cNvSpPr>
            <a:spLocks noGrp="1"/>
          </p:cNvSpPr>
          <p:nvPr>
            <p:ph sz="half" idx="14" hasCustomPrompt="1"/>
          </p:nvPr>
        </p:nvSpPr>
        <p:spPr>
          <a:xfrm>
            <a:off x="3796312" y="3636671"/>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20" name="Content Placeholder 2"/>
          <p:cNvSpPr>
            <a:spLocks noGrp="1"/>
          </p:cNvSpPr>
          <p:nvPr>
            <p:ph sz="half" idx="15" hasCustomPrompt="1"/>
          </p:nvPr>
        </p:nvSpPr>
        <p:spPr>
          <a:xfrm>
            <a:off x="3796312" y="436168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3796312" y="508670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62434408-CC2C-44BB-AE96-6E837A38CF56}"/>
              </a:ext>
            </a:extLst>
          </p:cNvPr>
          <p:cNvPicPr>
            <a:picLocks noChangeAspect="1"/>
          </p:cNvPicPr>
          <p:nvPr userDrawn="1"/>
        </p:nvPicPr>
        <p:blipFill>
          <a:blip r:embed="rId2" cstate="screen">
            <a:biLevel thresh="7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151955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4267" dirty="0"/>
            </a:lvl1pPr>
          </a:lstStyle>
          <a:p>
            <a:pPr lvl="0"/>
            <a:r>
              <a:rPr lang="en-US"/>
              <a:t>Arial 32 pt.</a:t>
            </a:r>
            <a:br>
              <a:rPr lang="en-US"/>
            </a:br>
            <a:r>
              <a:rPr lang="en-US"/>
              <a:t>Line 2</a:t>
            </a:r>
            <a:br>
              <a:rPr lang="en-US"/>
            </a:br>
            <a:r>
              <a:rPr lang="en-US"/>
              <a:t>Line3</a:t>
            </a:r>
            <a:br>
              <a:rPr lang="en-US"/>
            </a:br>
            <a:r>
              <a:rPr lang="en-US"/>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3437182" y="3244312"/>
            <a:ext cx="8225652" cy="2133784"/>
          </a:xfrm>
        </p:spPr>
        <p:txBody>
          <a:bodyPr anchor="t" anchorCtr="0"/>
          <a:lstStyle>
            <a:lvl1pPr marL="0" indent="0" algn="l" defTabSz="609570" rtl="0" eaLnBrk="1" latinLnBrk="0" hangingPunct="1">
              <a:lnSpc>
                <a:spcPts val="3333"/>
              </a:lnSpc>
              <a:spcBef>
                <a:spcPts val="0"/>
              </a:spcBef>
              <a:spcAft>
                <a:spcPts val="1600"/>
              </a:spcAft>
              <a:buClr>
                <a:schemeClr val="tx1"/>
              </a:buClr>
              <a:buSzPct val="110000"/>
              <a:buFont typeface="Wingdings" panose="05000000000000000000" pitchFamily="2" charset="2"/>
              <a:buNone/>
              <a:defRPr lang="en-US" sz="2667" b="0" kern="1200" spc="3" noProof="0" dirty="0">
                <a:solidFill>
                  <a:schemeClr val="tx1"/>
                </a:solidFill>
                <a:latin typeface="Arial" panose="020B0604020202020204" pitchFamily="34" charset="0"/>
                <a:ea typeface="+mn-ea"/>
                <a:cs typeface="+mn-cs"/>
              </a:defRPr>
            </a:lvl1pPr>
            <a:lvl2pPr marL="753496" indent="-228589">
              <a:defRPr lang="en-US" sz="1600" b="0" kern="1200" baseline="0" dirty="0" smtClean="0">
                <a:solidFill>
                  <a:schemeClr val="tx1"/>
                </a:solidFill>
                <a:latin typeface="+mn-lt"/>
                <a:ea typeface="+mn-ea"/>
                <a:cs typeface="+mn-cs"/>
              </a:defRPr>
            </a:lvl2pPr>
            <a:lvl3pPr marL="455062" indent="0">
              <a:buNone/>
              <a:defRPr sz="1600"/>
            </a:lvl3pPr>
            <a:lvl4pPr>
              <a:defRPr sz="1600"/>
            </a:lvl4pPr>
            <a:lvl5pPr marL="1750396" indent="-220122">
              <a:defRPr sz="1600"/>
            </a:lvl5pPr>
          </a:lstStyle>
          <a:p>
            <a:pPr lvl="0"/>
            <a:r>
              <a:rPr lang="en-US"/>
              <a:t>Arial 20 </a:t>
            </a:r>
            <a:r>
              <a:rPr lang="en-US" err="1"/>
              <a:t>pt</a:t>
            </a:r>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cstate="screen">
            <a:biLevel thresh="7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296573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1" y="736601"/>
            <a:ext cx="4979815" cy="457200"/>
          </a:xfrm>
        </p:spPr>
        <p:txBody>
          <a:bodyPr vert="horz" lIns="0" tIns="0" rIns="91440" bIns="45720" rtlCol="0" anchor="t">
            <a:noAutofit/>
          </a:bodyPr>
          <a:lstStyle>
            <a:lvl1pPr>
              <a:defRPr lang="en-US" sz="3733" dirty="0"/>
            </a:lvl1pPr>
          </a:lstStyle>
          <a:p>
            <a:pPr lvl="0"/>
            <a:r>
              <a:rPr lang="en-US"/>
              <a:t>Arial 28 pt.</a:t>
            </a:r>
            <a:br>
              <a:rPr lang="en-US"/>
            </a:br>
            <a:r>
              <a:rPr lang="en-US"/>
              <a:t>Line 2</a:t>
            </a:r>
            <a:br>
              <a:rPr lang="en-US"/>
            </a:br>
            <a:r>
              <a:rPr lang="en-US"/>
              <a:t>Line3</a:t>
            </a:r>
            <a:br>
              <a:rPr lang="en-US"/>
            </a:br>
            <a:r>
              <a:rPr lang="en-US"/>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2945091"/>
            <a:ext cx="4714129" cy="2296845"/>
          </a:xfrm>
          <a:prstGeom prst="rect">
            <a:avLst/>
          </a:prstGeom>
        </p:spPr>
        <p:txBody>
          <a:bodyPr lIns="0"/>
          <a:lstStyle>
            <a:lvl1pPr marL="0" indent="0">
              <a:lnSpc>
                <a:spcPts val="1920"/>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6508351" y="1330414"/>
            <a:ext cx="5154484" cy="4047684"/>
          </a:xfrm>
        </p:spPr>
        <p:txBody>
          <a:bodyPr anchor="b" anchorCtr="0"/>
          <a:lstStyle>
            <a:lvl1pPr marL="0" indent="0">
              <a:spcAft>
                <a:spcPts val="1600"/>
              </a:spcAft>
              <a:buNone/>
              <a:defRPr sz="1600"/>
            </a:lvl1pPr>
            <a:lvl2pPr marL="753496" indent="-228589">
              <a:defRPr lang="en-US" sz="1600" b="0" kern="1200" baseline="0" dirty="0" smtClean="0">
                <a:solidFill>
                  <a:schemeClr val="tx1"/>
                </a:solidFill>
                <a:latin typeface="+mn-lt"/>
                <a:ea typeface="+mn-ea"/>
                <a:cs typeface="+mn-cs"/>
              </a:defRPr>
            </a:lvl2pPr>
            <a:lvl3pPr marL="455062" indent="0">
              <a:buNone/>
              <a:defRPr sz="1600"/>
            </a:lvl3pPr>
            <a:lvl4pPr>
              <a:defRPr sz="1600"/>
            </a:lvl4pPr>
            <a:lvl5pPr marL="1750396" indent="-220122">
              <a:defRPr sz="16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6586036" y="743143"/>
            <a:ext cx="0" cy="5093212"/>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9" name="Picture 8" descr="A picture containing drawing&#10;&#10;Description automatically generated">
            <a:extLst>
              <a:ext uri="{FF2B5EF4-FFF2-40B4-BE49-F238E27FC236}">
                <a16:creationId xmlns:a16="http://schemas.microsoft.com/office/drawing/2014/main" id="{6AFC2CC3-12C5-D042-8486-8E9372A92632}"/>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120085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1" y="736601"/>
            <a:ext cx="4979815" cy="457200"/>
          </a:xfrm>
        </p:spPr>
        <p:txBody>
          <a:bodyPr vert="horz" lIns="0" tIns="0" rIns="91440" bIns="45720" rtlCol="0" anchor="t">
            <a:noAutofit/>
          </a:bodyPr>
          <a:lstStyle>
            <a:lvl1pPr>
              <a:defRPr lang="en-US" sz="3733" dirty="0"/>
            </a:lvl1pPr>
          </a:lstStyle>
          <a:p>
            <a:pPr lvl="0"/>
            <a:r>
              <a:rPr lang="en-US"/>
              <a:t>Arial 28 pt.</a:t>
            </a:r>
            <a:br>
              <a:rPr lang="en-US"/>
            </a:br>
            <a:r>
              <a:rPr lang="en-US"/>
              <a:t>Line 2</a:t>
            </a:r>
            <a:br>
              <a:rPr lang="en-US"/>
            </a:br>
            <a:r>
              <a:rPr lang="en-US"/>
              <a:t>Line3</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2366434"/>
            <a:ext cx="4714129" cy="3564809"/>
          </a:xfrm>
          <a:prstGeom prst="rect">
            <a:avLst/>
          </a:prstGeom>
        </p:spPr>
        <p:txBody>
          <a:bodyPr lIns="0"/>
          <a:lstStyle>
            <a:lvl1pPr marL="0" indent="0">
              <a:lnSpc>
                <a:spcPts val="2133"/>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cstate="screen">
            <a:biLevel thresh="7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423103" y="6250669"/>
            <a:ext cx="1226588" cy="299129"/>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6096002" y="736602"/>
            <a:ext cx="5566833" cy="5177367"/>
          </a:xfrm>
        </p:spPr>
        <p:txBody>
          <a:bodyPr/>
          <a:lstStyle>
            <a:lvl1pPr>
              <a:defRPr/>
            </a:lvl1pPr>
          </a:lstStyle>
          <a:p>
            <a:r>
              <a:rPr lang="en-US"/>
              <a:t>Place Image here</a:t>
            </a:r>
          </a:p>
        </p:txBody>
      </p:sp>
    </p:spTree>
    <p:extLst>
      <p:ext uri="{BB962C8B-B14F-4D97-AF65-F5344CB8AC3E}">
        <p14:creationId xmlns:p14="http://schemas.microsoft.com/office/powerpoint/2010/main" val="135454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BPR Title Slide">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3038EDCA-5247-7C08-825E-420DBCCD040D}"/>
              </a:ext>
            </a:extLst>
          </p:cNvPr>
          <p:cNvPicPr>
            <a:picLocks noChangeAspect="1"/>
          </p:cNvPicPr>
          <p:nvPr userDrawn="1"/>
        </p:nvPicPr>
        <p:blipFill>
          <a:blip r:embed="rId2"/>
          <a:stretch>
            <a:fillRect/>
          </a:stretch>
        </p:blipFill>
        <p:spPr>
          <a:xfrm>
            <a:off x="9961760" y="6073224"/>
            <a:ext cx="1701075" cy="414843"/>
          </a:xfrm>
          <a:prstGeom prst="rect">
            <a:avLst/>
          </a:prstGeom>
        </p:spPr>
      </p:pic>
      <p:pic>
        <p:nvPicPr>
          <p:cNvPr id="3" name="Picture 2">
            <a:extLst>
              <a:ext uri="{FF2B5EF4-FFF2-40B4-BE49-F238E27FC236}">
                <a16:creationId xmlns:a16="http://schemas.microsoft.com/office/drawing/2014/main" id="{5CA8E771-F602-A4E8-638B-560281230D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F827166D-8964-3C16-C79A-B39AB1B290DB}"/>
              </a:ext>
            </a:extLst>
          </p:cNvPr>
          <p:cNvPicPr>
            <a:picLocks noChangeAspect="1"/>
          </p:cNvPicPr>
          <p:nvPr userDrawn="1"/>
        </p:nvPicPr>
        <p:blipFill>
          <a:blip r:embed="rId2"/>
          <a:stretch>
            <a:fillRect/>
          </a:stretch>
        </p:blipFill>
        <p:spPr>
          <a:xfrm>
            <a:off x="9956992" y="6068456"/>
            <a:ext cx="1701075" cy="414843"/>
          </a:xfrm>
          <a:prstGeom prst="rect">
            <a:avLst/>
          </a:prstGeom>
        </p:spPr>
      </p:pic>
      <p:sp>
        <p:nvSpPr>
          <p:cNvPr id="2" name="Text Placeholder 7">
            <a:extLst>
              <a:ext uri="{FF2B5EF4-FFF2-40B4-BE49-F238E27FC236}">
                <a16:creationId xmlns:a16="http://schemas.microsoft.com/office/drawing/2014/main" id="{F7932E97-5DF4-5B9F-3DE8-12BCE9FF19E5}"/>
              </a:ext>
            </a:extLst>
          </p:cNvPr>
          <p:cNvSpPr>
            <a:spLocks noGrp="1"/>
          </p:cNvSpPr>
          <p:nvPr>
            <p:ph type="body" sz="quarter" idx="10" hasCustomPrompt="1"/>
          </p:nvPr>
        </p:nvSpPr>
        <p:spPr>
          <a:xfrm>
            <a:off x="714375" y="5414815"/>
            <a:ext cx="8043863" cy="419455"/>
          </a:xfrm>
        </p:spPr>
        <p:txBody>
          <a:bodyPr/>
          <a:lstStyle>
            <a:lvl1pPr marL="0" indent="0">
              <a:buNone/>
              <a:defRPr sz="2000" b="0">
                <a:solidFill>
                  <a:schemeClr val="bg1"/>
                </a:solidFill>
              </a:defRPr>
            </a:lvl1pPr>
            <a:lvl2pPr marL="524907" indent="0">
              <a:buNone/>
              <a:defRPr b="1"/>
            </a:lvl2pPr>
            <a:lvl3pPr marL="455061" indent="0">
              <a:buNone/>
              <a:defRPr b="1"/>
            </a:lvl3pPr>
            <a:lvl4pPr marL="990551" indent="0">
              <a:buNone/>
              <a:defRPr b="1"/>
            </a:lvl4pPr>
            <a:lvl5pPr marL="1828709" indent="0">
              <a:buNone/>
              <a:defRPr b="1"/>
            </a:lvl5pPr>
          </a:lstStyle>
          <a:p>
            <a:pPr lvl="0"/>
            <a:r>
              <a:rPr lang="en-US"/>
              <a:t>Presenter</a:t>
            </a:r>
          </a:p>
        </p:txBody>
      </p:sp>
      <p:sp>
        <p:nvSpPr>
          <p:cNvPr id="7" name="Text Placeholder 7">
            <a:extLst>
              <a:ext uri="{FF2B5EF4-FFF2-40B4-BE49-F238E27FC236}">
                <a16:creationId xmlns:a16="http://schemas.microsoft.com/office/drawing/2014/main" id="{D236437A-F499-282D-C76A-838990C177B3}"/>
              </a:ext>
            </a:extLst>
          </p:cNvPr>
          <p:cNvSpPr>
            <a:spLocks noGrp="1"/>
          </p:cNvSpPr>
          <p:nvPr>
            <p:ph type="body" sz="quarter" idx="11" hasCustomPrompt="1"/>
          </p:nvPr>
        </p:nvSpPr>
        <p:spPr>
          <a:xfrm>
            <a:off x="714375" y="6044944"/>
            <a:ext cx="8043863" cy="419455"/>
          </a:xfrm>
        </p:spPr>
        <p:txBody>
          <a:bodyPr/>
          <a:lstStyle>
            <a:lvl1pPr marL="0" indent="0">
              <a:buNone/>
              <a:defRPr sz="2000" b="0">
                <a:solidFill>
                  <a:schemeClr val="bg1"/>
                </a:solidFill>
              </a:defRPr>
            </a:lvl1pPr>
            <a:lvl2pPr marL="524907" indent="0">
              <a:buNone/>
              <a:defRPr b="1"/>
            </a:lvl2pPr>
            <a:lvl3pPr marL="455061" indent="0">
              <a:buNone/>
              <a:defRPr b="1"/>
            </a:lvl3pPr>
            <a:lvl4pPr marL="990551" indent="0">
              <a:buNone/>
              <a:defRPr b="1"/>
            </a:lvl4pPr>
            <a:lvl5pPr marL="1828709" indent="0">
              <a:buNone/>
              <a:defRPr b="1"/>
            </a:lvl5pPr>
          </a:lstStyle>
          <a:p>
            <a:pPr lvl="0"/>
            <a:r>
              <a:rPr lang="en-US"/>
              <a:t>Date</a:t>
            </a:r>
          </a:p>
        </p:txBody>
      </p:sp>
      <p:sp>
        <p:nvSpPr>
          <p:cNvPr id="9" name="TextBox 8">
            <a:extLst>
              <a:ext uri="{FF2B5EF4-FFF2-40B4-BE49-F238E27FC236}">
                <a16:creationId xmlns:a16="http://schemas.microsoft.com/office/drawing/2014/main" id="{803954DA-E523-4110-264C-B9B568AC89EF}"/>
              </a:ext>
            </a:extLst>
          </p:cNvPr>
          <p:cNvSpPr txBox="1"/>
          <p:nvPr userDrawn="1"/>
        </p:nvSpPr>
        <p:spPr>
          <a:xfrm>
            <a:off x="714375" y="3349315"/>
            <a:ext cx="10394612" cy="2409348"/>
          </a:xfrm>
          <a:prstGeom prst="rect">
            <a:avLst/>
          </a:prstGeom>
          <a:noFill/>
        </p:spPr>
        <p:txBody>
          <a:bodyPr wrap="square" tIns="91440" bIns="91440" rtlCol="0" anchor="t" anchorCtr="0">
            <a:noAutofit/>
          </a:bodyPr>
          <a:lstStyle/>
          <a:p>
            <a:pPr algn="l">
              <a:lnSpc>
                <a:spcPts val="6640"/>
              </a:lnSpc>
            </a:pPr>
            <a:r>
              <a:rPr lang="en-US" sz="6000" b="1" spc="300">
                <a:solidFill>
                  <a:schemeClr val="bg1"/>
                </a:solidFill>
              </a:rPr>
              <a:t>T</a:t>
            </a:r>
            <a:r>
              <a:rPr lang="en-US" sz="6000" b="1" spc="-150">
                <a:solidFill>
                  <a:schemeClr val="bg1"/>
                </a:solidFill>
              </a:rPr>
              <a:t>VA: A Pivotal Past,</a:t>
            </a:r>
            <a:br>
              <a:rPr lang="en-US" sz="6000" b="1" spc="-150">
                <a:solidFill>
                  <a:schemeClr val="bg1"/>
                </a:solidFill>
              </a:rPr>
            </a:br>
            <a:r>
              <a:rPr lang="en-US" sz="6000" b="1" spc="-150">
                <a:solidFill>
                  <a:schemeClr val="bg1"/>
                </a:solidFill>
              </a:rPr>
              <a:t>Leading to a Powerful Future</a:t>
            </a:r>
            <a:endParaRPr lang="en-US" sz="1400" b="1" spc="-150">
              <a:solidFill>
                <a:schemeClr val="bg1"/>
              </a:solidFill>
            </a:endParaRPr>
          </a:p>
        </p:txBody>
      </p:sp>
    </p:spTree>
    <p:extLst>
      <p:ext uri="{BB962C8B-B14F-4D97-AF65-F5344CB8AC3E}">
        <p14:creationId xmlns:p14="http://schemas.microsoft.com/office/powerpoint/2010/main" val="139599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11091275" cy="457200"/>
          </a:xfrm>
        </p:spPr>
        <p:txBody>
          <a:bodyPr vert="horz" lIns="0" tIns="0" rIns="91440" bIns="45720" rtlCol="0" anchor="t">
            <a:noAutofit/>
          </a:bodyPr>
          <a:lstStyle>
            <a:lvl1pPr>
              <a:defRPr lang="en-US" sz="3733" dirty="0"/>
            </a:lvl1pPr>
          </a:lstStyle>
          <a:p>
            <a:pPr lvl="0"/>
            <a:r>
              <a:rPr lang="en-US"/>
              <a:t>Arial 28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1" y="1260616"/>
            <a:ext cx="11104084" cy="815321"/>
          </a:xfrm>
          <a:prstGeom prst="rect">
            <a:avLst/>
          </a:prstGeom>
        </p:spPr>
        <p:txBody>
          <a:bodyPr lIns="0"/>
          <a:lstStyle>
            <a:lvl1pPr marL="0" indent="0">
              <a:lnSpc>
                <a:spcPts val="2133"/>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cstate="screen">
            <a:biLevel thresh="7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423103" y="6250669"/>
            <a:ext cx="1226588" cy="299129"/>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558802" y="2817341"/>
            <a:ext cx="5371071" cy="3130379"/>
          </a:xfrm>
        </p:spPr>
        <p:txBody>
          <a:bodyPr/>
          <a:lstStyle>
            <a:lvl1pPr>
              <a:defRPr/>
            </a:lvl1pPr>
          </a:lstStyle>
          <a:p>
            <a:r>
              <a:rPr lang="en-US"/>
              <a:t>Place Image here</a:t>
            </a:r>
          </a:p>
        </p:txBody>
      </p:sp>
      <p:sp>
        <p:nvSpPr>
          <p:cNvPr id="8" name="Picture Placeholder 6">
            <a:extLst>
              <a:ext uri="{FF2B5EF4-FFF2-40B4-BE49-F238E27FC236}">
                <a16:creationId xmlns:a16="http://schemas.microsoft.com/office/drawing/2014/main" id="{BB2F037D-F7DC-4969-8BE1-4D51AE3B5484}"/>
              </a:ext>
            </a:extLst>
          </p:cNvPr>
          <p:cNvSpPr>
            <a:spLocks noGrp="1"/>
          </p:cNvSpPr>
          <p:nvPr>
            <p:ph type="pic" sz="quarter" idx="13" hasCustomPrompt="1"/>
          </p:nvPr>
        </p:nvSpPr>
        <p:spPr>
          <a:xfrm>
            <a:off x="6291765" y="2817341"/>
            <a:ext cx="5371071" cy="3130379"/>
          </a:xfrm>
        </p:spPr>
        <p:txBody>
          <a:bodyPr/>
          <a:lstStyle>
            <a:lvl1pPr>
              <a:defRPr/>
            </a:lvl1pPr>
          </a:lstStyle>
          <a:p>
            <a:r>
              <a:rPr lang="en-US"/>
              <a:t>Place Image here</a:t>
            </a:r>
          </a:p>
        </p:txBody>
      </p:sp>
      <p:sp>
        <p:nvSpPr>
          <p:cNvPr id="6" name="Table Placeholder 5">
            <a:extLst>
              <a:ext uri="{FF2B5EF4-FFF2-40B4-BE49-F238E27FC236}">
                <a16:creationId xmlns:a16="http://schemas.microsoft.com/office/drawing/2014/main" id="{F03ACF95-19AA-4642-A427-828D17C3A524}"/>
              </a:ext>
            </a:extLst>
          </p:cNvPr>
          <p:cNvSpPr>
            <a:spLocks noGrp="1"/>
          </p:cNvSpPr>
          <p:nvPr>
            <p:ph type="tbl" sz="quarter" idx="14"/>
          </p:nvPr>
        </p:nvSpPr>
        <p:spPr>
          <a:xfrm>
            <a:off x="558802" y="2274045"/>
            <a:ext cx="5340351" cy="345016"/>
          </a:xfrm>
        </p:spPr>
        <p:txBody>
          <a:bodyPr/>
          <a:lstStyle>
            <a:lvl1pPr>
              <a:defRPr sz="1333" b="1">
                <a:solidFill>
                  <a:schemeClr val="tx1"/>
                </a:solidFill>
              </a:defRPr>
            </a:lvl1pPr>
          </a:lstStyle>
          <a:p>
            <a:r>
              <a:rPr lang="en-US"/>
              <a:t>Click icon to add table</a:t>
            </a:r>
          </a:p>
        </p:txBody>
      </p:sp>
      <p:sp>
        <p:nvSpPr>
          <p:cNvPr id="11" name="Table Placeholder 5">
            <a:extLst>
              <a:ext uri="{FF2B5EF4-FFF2-40B4-BE49-F238E27FC236}">
                <a16:creationId xmlns:a16="http://schemas.microsoft.com/office/drawing/2014/main" id="{7CA18CE0-B33A-4A8D-86C1-4B496BD0C1E0}"/>
              </a:ext>
            </a:extLst>
          </p:cNvPr>
          <p:cNvSpPr>
            <a:spLocks noGrp="1"/>
          </p:cNvSpPr>
          <p:nvPr>
            <p:ph type="tbl" sz="quarter" idx="15"/>
          </p:nvPr>
        </p:nvSpPr>
        <p:spPr>
          <a:xfrm>
            <a:off x="6289533" y="2274045"/>
            <a:ext cx="5340351" cy="345016"/>
          </a:xfrm>
        </p:spPr>
        <p:txBody>
          <a:bodyPr/>
          <a:lstStyle>
            <a:lvl1pPr>
              <a:defRPr sz="1333" b="1">
                <a:solidFill>
                  <a:schemeClr val="tx1"/>
                </a:solidFill>
              </a:defRPr>
            </a:lvl1pPr>
          </a:lstStyle>
          <a:p>
            <a:r>
              <a:rPr lang="en-US"/>
              <a:t>Click icon to add table</a:t>
            </a:r>
          </a:p>
        </p:txBody>
      </p:sp>
    </p:spTree>
    <p:extLst>
      <p:ext uri="{BB962C8B-B14F-4D97-AF65-F5344CB8AC3E}">
        <p14:creationId xmlns:p14="http://schemas.microsoft.com/office/powerpoint/2010/main" val="349058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2400" b="1" kern="1200" dirty="0">
                <a:solidFill>
                  <a:schemeClr val="tx1"/>
                </a:solidFill>
                <a:latin typeface="Arial" panose="020B0604020202020204" pitchFamily="34" charset="0"/>
                <a:ea typeface="+mj-ea"/>
                <a:cs typeface="Arial" charset="0"/>
              </a:defRPr>
            </a:lvl1pPr>
          </a:lstStyle>
          <a:p>
            <a:pPr lvl="0" algn="l" defTabSz="609570" rtl="0" eaLnBrk="1" latinLnBrk="0" hangingPunct="1">
              <a:lnSpc>
                <a:spcPct val="90000"/>
              </a:lnSpc>
              <a:spcBef>
                <a:spcPct val="0"/>
              </a:spcBef>
              <a:buNone/>
            </a:pPr>
            <a:r>
              <a:rPr lang="en-US"/>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558801" y="3941519"/>
            <a:ext cx="8182243" cy="1748055"/>
          </a:xfrm>
        </p:spPr>
        <p:txBody>
          <a:bodyPr vert="horz" lIns="0" tIns="45720" rIns="91440" bIns="45720" rtlCol="0" anchor="t" anchorCtr="0">
            <a:noAutofit/>
          </a:bodyPr>
          <a:lstStyle>
            <a:lvl1pPr marL="0" indent="0">
              <a:lnSpc>
                <a:spcPts val="2133"/>
              </a:lnSpc>
              <a:buNone/>
              <a:defRPr lang="en-US" sz="1600" dirty="0"/>
            </a:lvl1pPr>
          </a:lstStyle>
          <a:p>
            <a:pPr marL="228589" lvl="0" indent="-228589">
              <a:lnSpc>
                <a:spcPts val="2400"/>
              </a:lnSpc>
              <a:spcAft>
                <a:spcPts val="1600"/>
              </a:spcAft>
            </a:pPr>
            <a:r>
              <a:rPr lang="en-US"/>
              <a:t>Arial 12 </a:t>
            </a:r>
            <a:r>
              <a:rPr lang="en-US" err="1"/>
              <a:t>pt</a:t>
            </a:r>
            <a:endParaRPr lang="en-US"/>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532648" y="1443568"/>
            <a:ext cx="8208397" cy="313267"/>
          </a:xfrm>
        </p:spPr>
        <p:txBody>
          <a:bodyPr/>
          <a:lstStyle>
            <a:lvl1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1pPr>
            <a:lvl2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2pPr>
            <a:lvl3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3pPr>
            <a:lvl4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4pPr>
            <a:lvl5pPr marL="0" indent="0" algn="l" defTabSz="609570" rtl="0" eaLnBrk="1" latinLnBrk="0" hangingPunct="1">
              <a:lnSpc>
                <a:spcPct val="90000"/>
              </a:lnSpc>
              <a:spcBef>
                <a:spcPct val="0"/>
              </a:spcBef>
              <a:buNone/>
              <a:defRPr lang="en-US" sz="3733" b="1" kern="1200" dirty="0">
                <a:solidFill>
                  <a:schemeClr val="tx1"/>
                </a:solidFill>
                <a:latin typeface="Arial" charset="0"/>
                <a:ea typeface="+mj-ea"/>
                <a:cs typeface="Arial" charset="0"/>
              </a:defRPr>
            </a:lvl5pPr>
          </a:lstStyle>
          <a:p>
            <a:pPr lvl="0"/>
            <a:r>
              <a:rPr lang="en-US"/>
              <a:t>Arial 32 </a:t>
            </a:r>
            <a:r>
              <a:rPr lang="en-US" err="1"/>
              <a:t>pt</a:t>
            </a:r>
            <a:r>
              <a:rPr lang="en-US"/>
              <a: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7043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1"/>
            <a:ext cx="3295621" cy="457200"/>
          </a:xfrm>
        </p:spPr>
        <p:txBody>
          <a:bodyPr vert="horz" lIns="0" tIns="0" rIns="91440" bIns="45720" rtlCol="0" anchor="t">
            <a:noAutofit/>
          </a:bodyPr>
          <a:lstStyle>
            <a:lvl1pPr>
              <a:defRPr lang="en-US" sz="3200" dirty="0"/>
            </a:lvl1pPr>
          </a:lstStyle>
          <a:p>
            <a:pPr lvl="0"/>
            <a:r>
              <a:rPr lang="en-US"/>
              <a:t>Title Case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1456567"/>
            <a:ext cx="3304185" cy="4127264"/>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417397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2"/>
            <a:ext cx="3295621" cy="692793"/>
          </a:xfrm>
        </p:spPr>
        <p:txBody>
          <a:bodyPr vert="horz" lIns="0" tIns="0" rIns="91440" bIns="45720" rtlCol="0" anchor="t">
            <a:noAutofit/>
          </a:bodyPr>
          <a:lstStyle>
            <a:lvl1pPr>
              <a:defRPr lang="en-US" sz="3200" dirty="0"/>
            </a:lvl1pPr>
          </a:lstStyle>
          <a:p>
            <a:pPr lvl="0"/>
            <a:r>
              <a:rPr lang="en-US"/>
              <a:t>Title Case, </a:t>
            </a:r>
            <a:br>
              <a:rPr lang="en-US"/>
            </a:br>
            <a:r>
              <a:rPr lang="en-US"/>
              <a:t>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1905002"/>
            <a:ext cx="3304185" cy="3654927"/>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3793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2"/>
            <a:ext cx="3295621" cy="692793"/>
          </a:xfrm>
        </p:spPr>
        <p:txBody>
          <a:bodyPr vert="horz" lIns="0" tIns="0" rIns="91440" bIns="45720" rtlCol="0" anchor="t">
            <a:noAutofit/>
          </a:bodyPr>
          <a:lstStyle>
            <a:lvl1pPr>
              <a:defRPr lang="en-US" sz="3200" dirty="0"/>
            </a:lvl1pPr>
          </a:lstStyle>
          <a:p>
            <a:pPr lvl="0"/>
            <a:r>
              <a:rPr lang="en-US"/>
              <a:t>Title Case, </a:t>
            </a:r>
            <a:br>
              <a:rPr lang="en-US"/>
            </a:br>
            <a:r>
              <a:rPr lang="en-US"/>
              <a:t>Arial 24 Pt</a:t>
            </a:r>
            <a:br>
              <a:rPr lang="en-US"/>
            </a:br>
            <a:r>
              <a:rPr lang="en-US"/>
              <a:t>Third Line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2276223"/>
            <a:ext cx="3304185" cy="3090984"/>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94444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7"/>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571559" y="1601431"/>
            <a:ext cx="5154484" cy="4410452"/>
          </a:xfrm>
        </p:spPr>
        <p:txBody>
          <a:bodyPr/>
          <a:lstStyle>
            <a:lvl1pPr marL="311135" indent="-311135">
              <a:spcAft>
                <a:spcPts val="1600"/>
              </a:spcAft>
              <a:tabLst/>
              <a:defRPr sz="1867"/>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6382215" y="1601431"/>
            <a:ext cx="5154484" cy="4410452"/>
          </a:xfrm>
        </p:spPr>
        <p:txBody>
          <a:bodyPr/>
          <a:lstStyle>
            <a:lvl1pPr marL="311135" indent="-311135">
              <a:spcAft>
                <a:spcPts val="1600"/>
              </a:spcAft>
              <a:defRPr sz="1867"/>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1494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548640" y="736602"/>
            <a:ext cx="109728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12" name="Content Placeholder 5"/>
          <p:cNvSpPr>
            <a:spLocks noGrp="1"/>
          </p:cNvSpPr>
          <p:nvPr>
            <p:ph sz="quarter" idx="11" hasCustomPrompt="1"/>
          </p:nvPr>
        </p:nvSpPr>
        <p:spPr>
          <a:xfrm>
            <a:off x="553503" y="1196482"/>
            <a:ext cx="10966028" cy="258597"/>
          </a:xfrm>
        </p:spPr>
        <p:txBody>
          <a:bodyPr vert="horz" lIns="0" tIns="0" rIns="91440" bIns="0" rtlCol="0" anchor="t">
            <a:spAutoFit/>
          </a:bodyPr>
          <a:lstStyle>
            <a:lvl1pPr>
              <a:defRPr lang="en-US" sz="1867" dirty="0">
                <a:ea typeface="+mj-ea"/>
                <a:cs typeface="+mj-cs"/>
              </a:defRPr>
            </a:lvl1pPr>
          </a:lstStyle>
          <a:p>
            <a:pPr marL="0" lvl="0" indent="0">
              <a:lnSpc>
                <a:spcPct val="90000"/>
              </a:lnSpc>
              <a:spcBef>
                <a:spcPct val="0"/>
              </a:spcBef>
              <a:buNone/>
            </a:pPr>
            <a:r>
              <a:rPr lang="en-US"/>
              <a:t>Subtitle | 14 Pt | Max 2 Lines | Max Character: 100 </a:t>
            </a:r>
          </a:p>
        </p:txBody>
      </p:sp>
      <p:sp>
        <p:nvSpPr>
          <p:cNvPr id="10"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571559" y="1905002"/>
            <a:ext cx="5154484" cy="3594372"/>
          </a:xfrm>
        </p:spPr>
        <p:txBody>
          <a:bodyPr/>
          <a:lstStyle>
            <a:lvl1pPr marL="311135" indent="-311135">
              <a:tabLst/>
              <a:defRPr/>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6382215" y="1944612"/>
            <a:ext cx="5154484" cy="3554760"/>
          </a:xfrm>
        </p:spPr>
        <p:txBody>
          <a:bodyPr/>
          <a:lstStyle>
            <a:lvl1pPr marL="311135" indent="-311135">
              <a:defRPr/>
            </a:lvl1pPr>
            <a:lvl2pPr marL="753496" indent="-228589">
              <a:defRPr lang="en-US" sz="1600" b="0" kern="1200" baseline="0" dirty="0" smtClean="0">
                <a:solidFill>
                  <a:schemeClr val="tx1"/>
                </a:solidFill>
                <a:latin typeface="+mn-lt"/>
                <a:ea typeface="+mn-ea"/>
                <a:cs typeface="+mn-cs"/>
              </a:defRPr>
            </a:lvl2pPr>
            <a:lvl3pPr marL="683650" indent="-228589">
              <a:defRPr sz="1600"/>
            </a:lvl3pPr>
            <a:lvl4pPr>
              <a:defRPr sz="1600"/>
            </a:lvl4pPr>
            <a:lvl5pPr marL="1750396" indent="-220122">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7519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4343008" y="1601431"/>
            <a:ext cx="3419233" cy="4410452"/>
          </a:xfrm>
        </p:spPr>
        <p:txBody>
          <a:bodyPr/>
          <a:lstStyle>
            <a:lvl1pPr marL="0" indent="0">
              <a:buNone/>
              <a:tabLst/>
              <a:defRPr sz="1600"/>
            </a:lvl1pPr>
            <a:lvl2pPr marL="753496" indent="-228589">
              <a:defRPr lang="en-US" sz="1600" b="0" kern="1200" baseline="0" dirty="0" smtClean="0">
                <a:solidFill>
                  <a:schemeClr val="tx1"/>
                </a:solidFill>
                <a:latin typeface="+mn-lt"/>
                <a:ea typeface="+mn-ea"/>
                <a:cs typeface="+mn-cs"/>
              </a:defRPr>
            </a:lvl2pPr>
            <a:lvl3pPr marL="529140" indent="-218007">
              <a:defRPr sz="1333"/>
            </a:lvl3pPr>
            <a:lvl4pPr>
              <a:defRPr sz="1333"/>
            </a:lvl4pPr>
            <a:lvl5pPr marL="1750396" indent="-220122">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8222829" y="1601431"/>
            <a:ext cx="3419233" cy="4410452"/>
          </a:xfrm>
        </p:spPr>
        <p:txBody>
          <a:bodyPr/>
          <a:lstStyle>
            <a:lvl1pPr marL="0" indent="0">
              <a:buNone/>
              <a:tabLst/>
              <a:defRPr sz="1600"/>
            </a:lvl1pPr>
            <a:lvl2pPr marL="753496" indent="-228589">
              <a:defRPr lang="en-US" sz="1600" b="0" kern="1200" baseline="0" dirty="0" smtClean="0">
                <a:solidFill>
                  <a:schemeClr val="tx1"/>
                </a:solidFill>
                <a:latin typeface="+mn-lt"/>
                <a:ea typeface="+mn-ea"/>
                <a:cs typeface="+mn-cs"/>
              </a:defRPr>
            </a:lvl2pPr>
            <a:lvl3pPr marL="539723" indent="-228589">
              <a:defRPr lang="en-US" sz="1333" b="0" kern="1200" baseline="0" dirty="0" smtClean="0">
                <a:solidFill>
                  <a:schemeClr val="tx1"/>
                </a:solidFill>
                <a:latin typeface="Arial" panose="020B0604020202020204" pitchFamily="34" charset="0"/>
                <a:ea typeface="+mn-ea"/>
                <a:cs typeface="+mn-cs"/>
              </a:defRPr>
            </a:lvl3pPr>
            <a:lvl4pPr>
              <a:defRPr sz="1333"/>
            </a:lvl4pPr>
            <a:lvl5pPr marL="1750396" indent="-220122">
              <a:defRPr sz="1333"/>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821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555440" y="1595052"/>
            <a:ext cx="11107395" cy="3900633"/>
          </a:xfrm>
        </p:spPr>
        <p:txBody>
          <a:bodyPr/>
          <a:lstStyle/>
          <a:p>
            <a:r>
              <a:rPr lang="en-US"/>
              <a:t>Click icon to add table</a:t>
            </a:r>
          </a:p>
        </p:txBody>
      </p:sp>
    </p:spTree>
    <p:extLst>
      <p:ext uri="{BB962C8B-B14F-4D97-AF65-F5344CB8AC3E}">
        <p14:creationId xmlns:p14="http://schemas.microsoft.com/office/powerpoint/2010/main" val="382450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9977"/>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558802" y="1544777"/>
            <a:ext cx="11104033" cy="4516967"/>
          </a:xfrm>
        </p:spPr>
        <p:txBody>
          <a:bodyPr/>
          <a:lstStyle>
            <a:lvl1pPr marL="0" indent="0" algn="l" defTabSz="609570" rtl="0" eaLnBrk="1" latinLnBrk="0" hangingPunct="1">
              <a:lnSpc>
                <a:spcPts val="2400"/>
              </a:lnSpc>
              <a:spcBef>
                <a:spcPts val="0"/>
              </a:spcBef>
              <a:spcAft>
                <a:spcPts val="1600"/>
              </a:spcAft>
              <a:buClr>
                <a:schemeClr val="tx1"/>
              </a:buClr>
              <a:buSzPct val="110000"/>
              <a:buFont typeface="Wingdings" panose="05000000000000000000" pitchFamily="2" charset="2"/>
              <a:buNone/>
              <a:defRPr lang="en-US" sz="1867" b="0" kern="1200" spc="3"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680549" indent="-230706">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3112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6"/>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558802" y="1331682"/>
            <a:ext cx="10889948" cy="1843319"/>
          </a:xfrm>
          <a:prstGeom prst="rect">
            <a:avLst/>
          </a:prstGeom>
        </p:spPr>
        <p:txBody>
          <a:bodyPr wrap="square" anchor="t" anchorCtr="0">
            <a:noAutofit/>
          </a:bodyPr>
          <a:lstStyle>
            <a:lvl1pPr algn="l">
              <a:defRPr sz="72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558801" y="3864026"/>
            <a:ext cx="8608155"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558800" y="3180068"/>
            <a:ext cx="8607117"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558801" y="1159356"/>
            <a:ext cx="559223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a:stretch>
            <a:fillRect/>
          </a:stretch>
        </p:blipFill>
        <p:spPr>
          <a:xfrm>
            <a:off x="9961760" y="6073224"/>
            <a:ext cx="1701075" cy="414843"/>
          </a:xfrm>
          <a:prstGeom prst="rect">
            <a:avLst/>
          </a:prstGeom>
        </p:spPr>
      </p:pic>
    </p:spTree>
    <p:extLst>
      <p:ext uri="{BB962C8B-B14F-4D97-AF65-F5344CB8AC3E}">
        <p14:creationId xmlns:p14="http://schemas.microsoft.com/office/powerpoint/2010/main" val="162326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6704"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800" y="1601432"/>
            <a:ext cx="11125096" cy="4491453"/>
          </a:xfrm>
          <a:prstGeom prst="rect">
            <a:avLst/>
          </a:prstGeom>
        </p:spPr>
        <p:txBody>
          <a:bodyPr lIns="0"/>
          <a:lstStyle>
            <a:lvl1pPr marL="228589" indent="-228589">
              <a:lnSpc>
                <a:spcPts val="2133"/>
              </a:lnSpc>
              <a:spcAft>
                <a:spcPts val="1600"/>
              </a:spcAft>
              <a:buFont typeface="Arial" panose="020B0604020202020204" pitchFamily="34" charset="0"/>
              <a:buChar char="•"/>
              <a:defRPr lang="en-US" sz="1867" b="0" kern="1200" spc="3" noProof="0" dirty="0">
                <a:solidFill>
                  <a:schemeClr val="tx1"/>
                </a:solidFill>
                <a:latin typeface="Arial" panose="020B0604020202020204" pitchFamily="34" charset="0"/>
                <a:ea typeface="+mn-ea"/>
                <a:cs typeface="+mn-cs"/>
              </a:defRPr>
            </a:lvl1pPr>
            <a:lvl2pPr marL="759846" indent="-234939">
              <a:lnSpc>
                <a:spcPts val="1920"/>
              </a:lnSpc>
              <a:buNone/>
              <a:defRPr lang="en-US" sz="1600" b="0" kern="1200" baseline="0" dirty="0" smtClean="0">
                <a:solidFill>
                  <a:schemeClr val="tx1"/>
                </a:solidFill>
                <a:latin typeface="Arial" panose="020B0604020202020204" pitchFamily="34" charset="0"/>
                <a:ea typeface="+mn-ea"/>
                <a:cs typeface="+mn-cs"/>
              </a:defRPr>
            </a:lvl2pPr>
            <a:lvl3pPr marL="0" indent="0">
              <a:lnSpc>
                <a:spcPts val="1920"/>
              </a:lnSpc>
              <a:buNone/>
              <a:defRPr lang="en-US" sz="1600" b="0" kern="1200" baseline="0" dirty="0" smtClean="0">
                <a:solidFill>
                  <a:schemeClr val="tx1"/>
                </a:solidFill>
                <a:latin typeface="Arial" panose="020B0604020202020204" pitchFamily="34" charset="0"/>
                <a:ea typeface="+mn-ea"/>
                <a:cs typeface="+mn-cs"/>
              </a:defRPr>
            </a:lvl3pPr>
            <a:lvl4pPr marL="0" indent="0">
              <a:lnSpc>
                <a:spcPts val="1920"/>
              </a:lnSpc>
              <a:buNone/>
              <a:defRPr lang="en-US" sz="1600" b="0" kern="1200" dirty="0" smtClean="0">
                <a:solidFill>
                  <a:schemeClr val="tx1"/>
                </a:solidFill>
                <a:latin typeface="Arial" panose="020B0604020202020204" pitchFamily="34" charset="0"/>
                <a:ea typeface="+mn-ea"/>
                <a:cs typeface="+mn-cs"/>
              </a:defRPr>
            </a:lvl4pPr>
            <a:lvl5pPr marL="0" indent="0">
              <a:lnSpc>
                <a:spcPts val="1920"/>
              </a:lnSpc>
              <a:buNone/>
              <a:defRPr lang="en-US" sz="1600" b="0" kern="1200" baseline="0" dirty="0">
                <a:solidFill>
                  <a:schemeClr val="tx1"/>
                </a:solidFill>
                <a:latin typeface="Arial" panose="020B0604020202020204" pitchFamily="34" charset="0"/>
                <a:ea typeface="+mn-ea"/>
                <a:cs typeface="+mn-cs"/>
              </a:defRPr>
            </a:lvl5pPr>
          </a:lstStyle>
          <a:p>
            <a:pPr marL="311135" lvl="0"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35" lvl="1"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35" lvl="2"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35" lvl="3"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a:p>
            <a:pPr marL="311135" lvl="4"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Fifth level</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319869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36601"/>
            <a:ext cx="10972800" cy="663883"/>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7" name="Content Placeholder 2"/>
          <p:cNvSpPr>
            <a:spLocks noGrp="1"/>
          </p:cNvSpPr>
          <p:nvPr>
            <p:ph sz="half" idx="1" hasCustomPrompt="1"/>
          </p:nvPr>
        </p:nvSpPr>
        <p:spPr>
          <a:xfrm>
            <a:off x="564957" y="1905002"/>
            <a:ext cx="10966643" cy="4302041"/>
          </a:xfrm>
          <a:prstGeom prst="rect">
            <a:avLst/>
          </a:prstGeom>
        </p:spPr>
        <p:txBody>
          <a:bodyPr lIns="0"/>
          <a:lstStyle>
            <a:lvl1pPr marL="457178" indent="-457178">
              <a:lnSpc>
                <a:spcPts val="3840"/>
              </a:lnSpc>
              <a:spcBef>
                <a:spcPts val="800"/>
              </a:spcBef>
              <a:spcAft>
                <a:spcPts val="800"/>
              </a:spcAft>
              <a:defRPr lang="en-US" sz="1867" b="0" kern="1200" spc="3" noProof="0" dirty="0">
                <a:solidFill>
                  <a:schemeClr val="tx1"/>
                </a:solidFill>
                <a:latin typeface="Arial" panose="020B0604020202020204" pitchFamily="34" charset="0"/>
                <a:ea typeface="+mn-ea"/>
                <a:cs typeface="+mn-cs"/>
              </a:defRPr>
            </a:lvl1pPr>
            <a:lvl2pPr>
              <a:defRPr sz="1600" b="0">
                <a:solidFill>
                  <a:schemeClr val="tx1"/>
                </a:solidFill>
                <a:latin typeface="Arial" panose="020B0604020202020204" pitchFamily="34" charset="0"/>
              </a:defRPr>
            </a:lvl2pPr>
            <a:lvl3pPr>
              <a:defRPr sz="1600" b="0">
                <a:solidFill>
                  <a:schemeClr val="tx1"/>
                </a:solidFill>
              </a:defRPr>
            </a:lvl3pPr>
            <a:lvl4pPr>
              <a:defRPr sz="1600" b="0">
                <a:solidFill>
                  <a:schemeClr val="tx1"/>
                </a:solidFill>
              </a:defRPr>
            </a:lvl4pPr>
            <a:lvl5pPr>
              <a:defRPr sz="1600" b="0">
                <a:solidFill>
                  <a:schemeClr val="tx1"/>
                </a:solidFill>
              </a:defRPr>
            </a:lvl5pPr>
            <a:lvl6pPr>
              <a:defRPr sz="2400"/>
            </a:lvl6pPr>
            <a:lvl7pPr>
              <a:defRPr sz="2400"/>
            </a:lvl7pPr>
            <a:lvl8pPr>
              <a:defRPr sz="2400"/>
            </a:lvl8pPr>
            <a:lvl9pPr>
              <a:defRPr sz="2400"/>
            </a:lvl9pPr>
          </a:lstStyle>
          <a:p>
            <a:pPr marL="311135" lvl="0"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98338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4821" y="736602"/>
            <a:ext cx="11023600" cy="430887"/>
          </a:xfrm>
        </p:spPr>
        <p:txBody>
          <a:bodyPr vert="horz" lIns="0" tIns="0" rIns="91440" bIns="45720" rtlCol="0" anchor="t">
            <a:noAutofit/>
          </a:bodyPr>
          <a:lstStyle>
            <a:lvl1pPr>
              <a:defRPr lang="en-US" sz="3200" dirty="0"/>
            </a:lvl1pPr>
          </a:lstStyle>
          <a:p>
            <a:pPr lvl="0"/>
            <a:r>
              <a:rPr lang="en-US"/>
              <a:t>Title - Title Case, Arial 24 Pt</a:t>
            </a:r>
          </a:p>
        </p:txBody>
      </p:sp>
      <p:sp>
        <p:nvSpPr>
          <p:cNvPr id="7" name="Content Placeholder 2"/>
          <p:cNvSpPr>
            <a:spLocks noGrp="1"/>
          </p:cNvSpPr>
          <p:nvPr>
            <p:ph sz="half" idx="1"/>
          </p:nvPr>
        </p:nvSpPr>
        <p:spPr>
          <a:xfrm>
            <a:off x="566097" y="1602539"/>
            <a:ext cx="10966643" cy="4513783"/>
          </a:xfrm>
          <a:prstGeom prst="rect">
            <a:avLst/>
          </a:prstGeom>
        </p:spPr>
        <p:txBody>
          <a:bodyPr lIns="0"/>
          <a:lstStyle>
            <a:lvl1pPr marL="457178" indent="-457178">
              <a:lnSpc>
                <a:spcPts val="3840"/>
              </a:lnSpc>
              <a:defRPr lang="en-US" sz="1867" b="0" kern="1200" spc="3" noProof="0" dirty="0">
                <a:solidFill>
                  <a:schemeClr val="tx1"/>
                </a:solidFill>
                <a:latin typeface="Arial" panose="020B0604020202020204" pitchFamily="34" charset="0"/>
                <a:ea typeface="+mn-ea"/>
                <a:cs typeface="+mn-cs"/>
              </a:defRPr>
            </a:lvl1pPr>
            <a:lvl2pPr marL="683650" indent="-228589">
              <a:defRPr sz="1600" b="0">
                <a:solidFill>
                  <a:schemeClr val="tx1"/>
                </a:solidFill>
              </a:defRPr>
            </a:lvl2pPr>
            <a:lvl3pPr>
              <a:defRPr lang="en-US" sz="1333" b="0" kern="1200" baseline="0" dirty="0">
                <a:solidFill>
                  <a:schemeClr val="tx1"/>
                </a:solidFill>
                <a:latin typeface="Arial" panose="020B0604020202020204" pitchFamily="34" charset="0"/>
                <a:ea typeface="+mn-ea"/>
                <a:cs typeface="+mn-cs"/>
              </a:defRPr>
            </a:lvl3pPr>
            <a:lvl4pPr>
              <a:defRPr sz="1333" b="0">
                <a:solidFill>
                  <a:schemeClr val="tx1"/>
                </a:solidFill>
              </a:defRPr>
            </a:lvl4pPr>
            <a:lvl5pPr>
              <a:defRPr sz="1333" b="0">
                <a:solidFill>
                  <a:schemeClr val="tx1"/>
                </a:solidFill>
              </a:defRPr>
            </a:lvl5pPr>
            <a:lvl6pPr>
              <a:defRPr sz="2400"/>
            </a:lvl6pPr>
            <a:lvl7pPr>
              <a:defRPr sz="2400"/>
            </a:lvl7pPr>
            <a:lvl8pPr>
              <a:defRPr sz="2400"/>
            </a:lvl8pPr>
            <a:lvl9pPr>
              <a:defRPr sz="2400"/>
            </a:lvl9pPr>
          </a:lstStyle>
          <a:p>
            <a:pPr marL="311135" lvl="0"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Click to edit Master text styles</a:t>
            </a:r>
          </a:p>
          <a:p>
            <a:pPr marL="311135" lvl="1"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Second level</a:t>
            </a:r>
          </a:p>
          <a:p>
            <a:pPr marL="311135" lvl="2"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Third level</a:t>
            </a:r>
          </a:p>
          <a:p>
            <a:pPr marL="311135" lvl="3" indent="-311135"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566099" y="1193802"/>
            <a:ext cx="10966028" cy="258532"/>
          </a:xfrm>
        </p:spPr>
        <p:txBody>
          <a:bodyPr vert="horz" lIns="0" tIns="0" rIns="91440" bIns="0" rtlCol="0" anchor="t">
            <a:spAutoFit/>
          </a:bodyPr>
          <a:lstStyle>
            <a:lvl1pPr marL="0" indent="0" algn="l" defTabSz="609570" rtl="0" eaLnBrk="1" latinLnBrk="0" hangingPunct="1">
              <a:lnSpc>
                <a:spcPct val="90000"/>
              </a:lnSpc>
              <a:spcBef>
                <a:spcPct val="0"/>
              </a:spcBef>
              <a:buNone/>
              <a:defRPr lang="en-US" sz="1867" b="0" kern="1200" smtClean="0">
                <a:solidFill>
                  <a:schemeClr val="tx1"/>
                </a:solidFill>
                <a:latin typeface="Arial" panose="020B0604020202020204" pitchFamily="34" charset="0"/>
                <a:ea typeface="+mj-ea"/>
                <a:cs typeface="+mj-cs"/>
              </a:defRPr>
            </a:lvl1pPr>
            <a:lvl2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70"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9"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71027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729353"/>
            <a:ext cx="10972800" cy="1166815"/>
          </a:xfrm>
        </p:spPr>
        <p:txBody>
          <a:bodyPr vert="horz" lIns="0" tIns="0" rIns="91440" bIns="45720" rtlCol="0" anchor="t">
            <a:noAutofit/>
          </a:bodyPr>
          <a:lstStyle>
            <a:lvl1pPr>
              <a:defRPr lang="en-US" sz="3200" dirty="0"/>
            </a:lvl1pPr>
          </a:lstStyle>
          <a:p>
            <a:pPr lvl="0"/>
            <a:r>
              <a:rPr lang="en-US"/>
              <a:t>Title - Title Case, Arial 24 Pt</a:t>
            </a:r>
            <a:br>
              <a:rPr lang="en-US"/>
            </a:br>
            <a:r>
              <a:rPr lang="en-US"/>
              <a:t>2 Line Max</a:t>
            </a:r>
          </a:p>
        </p:txBody>
      </p:sp>
      <p:sp>
        <p:nvSpPr>
          <p:cNvPr id="5"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3" name="TextBox 2">
            <a:extLst>
              <a:ext uri="{FF2B5EF4-FFF2-40B4-BE49-F238E27FC236}">
                <a16:creationId xmlns:a16="http://schemas.microsoft.com/office/drawing/2014/main" id="{CA019457-6B81-374D-87C4-964F4EED5ED6}"/>
              </a:ext>
            </a:extLst>
          </p:cNvPr>
          <p:cNvSpPr txBox="1"/>
          <p:nvPr userDrawn="1"/>
        </p:nvSpPr>
        <p:spPr>
          <a:xfrm>
            <a:off x="2791627" y="535536"/>
            <a:ext cx="0" cy="0"/>
          </a:xfrm>
          <a:prstGeom prst="rect">
            <a:avLst/>
          </a:prstGeom>
          <a:solidFill>
            <a:schemeClr val="bg2"/>
          </a:solidFill>
        </p:spPr>
        <p:txBody>
          <a:bodyPr wrap="none" tIns="121920" bIns="121920" rtlCol="0" anchor="ctr" anchorCtr="0">
            <a:noAutofit/>
          </a:bodyPr>
          <a:lstStyle/>
          <a:p>
            <a:pPr algn="ctr"/>
            <a:endParaRPr lang="en-US" sz="1600" err="1"/>
          </a:p>
        </p:txBody>
      </p:sp>
      <p:sp>
        <p:nvSpPr>
          <p:cNvPr id="6" name="TextBox 5">
            <a:extLst>
              <a:ext uri="{FF2B5EF4-FFF2-40B4-BE49-F238E27FC236}">
                <a16:creationId xmlns:a16="http://schemas.microsoft.com/office/drawing/2014/main" id="{E8A6F59F-E39E-4B4A-8B2D-37E3A61DD64B}"/>
              </a:ext>
            </a:extLst>
          </p:cNvPr>
          <p:cNvSpPr txBox="1"/>
          <p:nvPr userDrawn="1"/>
        </p:nvSpPr>
        <p:spPr>
          <a:xfrm>
            <a:off x="11187953" y="6440245"/>
            <a:ext cx="0" cy="0"/>
          </a:xfrm>
          <a:prstGeom prst="rect">
            <a:avLst/>
          </a:prstGeom>
          <a:solidFill>
            <a:schemeClr val="bg2"/>
          </a:solidFill>
        </p:spPr>
        <p:txBody>
          <a:bodyPr wrap="none" tIns="121920" bIns="121920" rtlCol="0" anchor="ctr" anchorCtr="0">
            <a:noAutofit/>
          </a:bodyPr>
          <a:lstStyle/>
          <a:p>
            <a:pPr algn="ctr"/>
            <a:endParaRPr lang="en-US" sz="1600" err="1"/>
          </a:p>
        </p:txBody>
      </p:sp>
    </p:spTree>
    <p:extLst>
      <p:ext uri="{BB962C8B-B14F-4D97-AF65-F5344CB8AC3E}">
        <p14:creationId xmlns:p14="http://schemas.microsoft.com/office/powerpoint/2010/main" val="239225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58800" y="736602"/>
            <a:ext cx="10972800" cy="504753"/>
          </a:xfrm>
        </p:spPr>
        <p:txBody>
          <a:bodyPr>
            <a:spAutoFit/>
          </a:bodyPr>
          <a:lstStyle>
            <a:lvl1pPr>
              <a:defRPr sz="3200"/>
            </a:lvl1pPr>
          </a:lstStyle>
          <a:p>
            <a:r>
              <a:rPr lang="en-US"/>
              <a:t>Title - Title Case, Arial 24 Pt</a:t>
            </a:r>
          </a:p>
        </p:txBody>
      </p:sp>
      <p:sp>
        <p:nvSpPr>
          <p:cNvPr id="5" name="Content Placeholder 5"/>
          <p:cNvSpPr>
            <a:spLocks noGrp="1"/>
          </p:cNvSpPr>
          <p:nvPr>
            <p:ph sz="quarter" idx="11" hasCustomPrompt="1"/>
          </p:nvPr>
        </p:nvSpPr>
        <p:spPr>
          <a:xfrm>
            <a:off x="558802" y="1195455"/>
            <a:ext cx="10966028" cy="258532"/>
          </a:xfrm>
        </p:spPr>
        <p:txBody>
          <a:bodyPr vert="horz" lIns="0" tIns="0" rIns="91440" bIns="0" rtlCol="0" anchor="t">
            <a:spAutoFit/>
          </a:bodyPr>
          <a:lstStyle>
            <a:lvl1pPr marL="0" indent="0" algn="l" defTabSz="609570" rtl="0" eaLnBrk="1" latinLnBrk="0" hangingPunct="1">
              <a:lnSpc>
                <a:spcPct val="90000"/>
              </a:lnSpc>
              <a:spcBef>
                <a:spcPct val="0"/>
              </a:spcBef>
              <a:buNone/>
              <a:defRPr lang="en-US" sz="1867" b="0" kern="1200" spc="3" dirty="0">
                <a:solidFill>
                  <a:schemeClr val="tx1"/>
                </a:solidFill>
                <a:latin typeface="Arial" panose="020B0604020202020204" pitchFamily="34" charset="0"/>
                <a:ea typeface="+mj-ea"/>
                <a:cs typeface="+mj-cs"/>
              </a:defRPr>
            </a:lvl1pPr>
            <a:lvl2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2pPr>
            <a:lvl3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3pPr>
            <a:lvl4pPr algn="l" defTabSz="609570" rtl="0" eaLnBrk="1" latinLnBrk="0" hangingPunct="1">
              <a:lnSpc>
                <a:spcPct val="90000"/>
              </a:lnSpc>
              <a:spcBef>
                <a:spcPct val="0"/>
              </a:spcBef>
              <a:buNone/>
              <a:defRPr lang="en-US" sz="3733" b="0" kern="1200" smtClean="0">
                <a:solidFill>
                  <a:schemeClr val="tx1"/>
                </a:solidFill>
                <a:latin typeface="+mj-lt"/>
                <a:ea typeface="+mj-ea"/>
                <a:cs typeface="+mj-cs"/>
              </a:defRPr>
            </a:lvl4pPr>
            <a:lvl5pPr algn="l" defTabSz="609570" rtl="0" eaLnBrk="1" latinLnBrk="0" hangingPunct="1">
              <a:lnSpc>
                <a:spcPct val="90000"/>
              </a:lnSpc>
              <a:spcBef>
                <a:spcPct val="0"/>
              </a:spcBef>
              <a:buNone/>
              <a:defRPr lang="en-US" sz="3733" b="0" kern="1200" dirty="0" smtClean="0">
                <a:solidFill>
                  <a:schemeClr val="tx1"/>
                </a:solidFill>
                <a:latin typeface="+mj-lt"/>
                <a:ea typeface="+mj-ea"/>
                <a:cs typeface="+mj-cs"/>
              </a:defRPr>
            </a:lvl5pPr>
          </a:lstStyle>
          <a:p>
            <a:pPr lvl="0"/>
            <a:r>
              <a:rPr lang="en-US"/>
              <a:t>Subtitle | 14 Pt | Max 2 Lines | Max Character: 100 </a:t>
            </a:r>
          </a:p>
        </p:txBody>
      </p:sp>
      <p:sp>
        <p:nvSpPr>
          <p:cNvPr id="8" name="Text Placeholder 8"/>
          <p:cNvSpPr>
            <a:spLocks noGrp="1"/>
          </p:cNvSpPr>
          <p:nvPr>
            <p:ph type="body" sz="quarter" idx="12"/>
          </p:nvPr>
        </p:nvSpPr>
        <p:spPr>
          <a:xfrm>
            <a:off x="613582" y="5930901"/>
            <a:ext cx="10964841" cy="273051"/>
          </a:xfrm>
        </p:spPr>
        <p:txBody>
          <a:bodyPr/>
          <a:lstStyle>
            <a:lvl1pPr marL="0" indent="0">
              <a:lnSpc>
                <a:spcPct val="100000"/>
              </a:lnSpc>
              <a:spcBef>
                <a:spcPts val="0"/>
              </a:spcBef>
              <a:spcAft>
                <a:spcPts val="0"/>
              </a:spcAft>
              <a:buNone/>
              <a:defRPr sz="1333">
                <a:solidFill>
                  <a:srgbClr val="58676D"/>
                </a:solidFill>
              </a:defRPr>
            </a:lvl1pPr>
            <a:lvl2pPr marL="524907" indent="0">
              <a:lnSpc>
                <a:spcPct val="100000"/>
              </a:lnSpc>
              <a:spcBef>
                <a:spcPts val="0"/>
              </a:spcBef>
              <a:spcAft>
                <a:spcPts val="0"/>
              </a:spcAft>
              <a:buNone/>
              <a:defRPr/>
            </a:lvl2pPr>
            <a:lvl3pPr marL="999018" indent="0">
              <a:lnSpc>
                <a:spcPct val="100000"/>
              </a:lnSpc>
              <a:spcBef>
                <a:spcPts val="0"/>
              </a:spcBef>
              <a:spcAft>
                <a:spcPts val="0"/>
              </a:spcAft>
              <a:buNone/>
              <a:defRPr/>
            </a:lvl3pPr>
            <a:lvl4pPr marL="1456194" indent="0">
              <a:lnSpc>
                <a:spcPct val="100000"/>
              </a:lnSpc>
              <a:spcBef>
                <a:spcPts val="0"/>
              </a:spcBef>
              <a:spcAft>
                <a:spcPts val="0"/>
              </a:spcAft>
              <a:buNone/>
              <a:defRPr/>
            </a:lvl4pPr>
            <a:lvl5pPr marL="1828709"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119109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92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Clea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75127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lean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E4EE73-BB88-4E2F-AD48-D1F258FE950C}"/>
              </a:ext>
            </a:extLst>
          </p:cNvPr>
          <p:cNvSpPr>
            <a:spLocks noGrp="1"/>
          </p:cNvSpPr>
          <p:nvPr>
            <p:ph type="body" sz="quarter" idx="10"/>
          </p:nvPr>
        </p:nvSpPr>
        <p:spPr>
          <a:xfrm>
            <a:off x="558802" y="681703"/>
            <a:ext cx="11123084" cy="294216"/>
          </a:xfrm>
        </p:spPr>
        <p:txBody>
          <a:bodyPr tIns="0"/>
          <a:lstStyle>
            <a:lvl1pPr>
              <a:buNone/>
              <a:defRPr sz="1467" b="1"/>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336949884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rp and Event Divider light Blu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p:nvPr>
        </p:nvSpPr>
        <p:spPr>
          <a:xfrm>
            <a:off x="632983" y="1326378"/>
            <a:ext cx="5619324" cy="2117503"/>
          </a:xfrm>
        </p:spPr>
        <p:txBody>
          <a:bodyPr anchor="t" anchorCtr="0">
            <a:noAutofit/>
          </a:bodyPr>
          <a:lstStyle>
            <a:lvl1pPr marL="0" marR="0" indent="0" algn="l" defTabSz="609570" rtl="0" eaLnBrk="1" fontAlgn="auto" latinLnBrk="0" hangingPunct="1">
              <a:lnSpc>
                <a:spcPct val="90000"/>
              </a:lnSpc>
              <a:spcBef>
                <a:spcPct val="0"/>
              </a:spcBef>
              <a:spcAft>
                <a:spcPts val="0"/>
              </a:spcAft>
              <a:buClrTx/>
              <a:buSzTx/>
              <a:buFontTx/>
              <a:buNone/>
              <a:tabLst/>
              <a:defRPr sz="6400"/>
            </a:lvl1pPr>
          </a:lstStyle>
          <a:p>
            <a:r>
              <a:rPr lang="en-US"/>
              <a:t>Click to edit Master title style</a:t>
            </a:r>
          </a:p>
        </p:txBody>
      </p:sp>
      <p:cxnSp>
        <p:nvCxnSpPr>
          <p:cNvPr id="5" name="Straight Connector 4">
            <a:extLst>
              <a:ext uri="{FF2B5EF4-FFF2-40B4-BE49-F238E27FC236}">
                <a16:creationId xmlns:a16="http://schemas.microsoft.com/office/drawing/2014/main" id="{13780D55-AE83-4E47-A739-EE4F32957C2E}"/>
              </a:ext>
            </a:extLst>
          </p:cNvPr>
          <p:cNvCxnSpPr>
            <a:cxnSpLocks/>
          </p:cNvCxnSpPr>
          <p:nvPr userDrawn="1"/>
        </p:nvCxnSpPr>
        <p:spPr>
          <a:xfrm>
            <a:off x="609602"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624417" y="3875619"/>
            <a:ext cx="5628216" cy="2313516"/>
          </a:xfrm>
          <a:prstGeom prst="rect">
            <a:avLst/>
          </a:prstGeom>
        </p:spPr>
        <p:txBody>
          <a:bodyPr lIns="0">
            <a:noAutofit/>
          </a:bodyPr>
          <a:lstStyle>
            <a:lvl1pPr marL="0" indent="0">
              <a:lnSpc>
                <a:spcPts val="1920"/>
              </a:lnSpc>
              <a:buNone/>
              <a:defRPr lang="en-US" sz="1600" kern="1200" spc="3" dirty="0" smtClean="0">
                <a:solidFill>
                  <a:srgbClr val="FFFFFF"/>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Tree>
    <p:extLst>
      <p:ext uri="{BB962C8B-B14F-4D97-AF65-F5344CB8AC3E}">
        <p14:creationId xmlns:p14="http://schemas.microsoft.com/office/powerpoint/2010/main" val="10790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FFFFFF"/>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606553" y="440267"/>
            <a:ext cx="9975849" cy="1143000"/>
          </a:xfrm>
          <a:prstGeom prst="rect">
            <a:avLst/>
          </a:prstGeom>
        </p:spPr>
        <p:txBody>
          <a:bodyPr vert="horz"/>
          <a:lstStyle>
            <a:lvl1pPr marL="0" indent="0">
              <a:buFontTx/>
              <a:buNone/>
              <a:defRPr sz="4800" b="0" i="0">
                <a:solidFill>
                  <a:schemeClr val="accent1"/>
                </a:solidFill>
                <a:latin typeface="+mj-lt"/>
                <a:cs typeface="HelveticaNeueLT Std Thin"/>
              </a:defRPr>
            </a:lvl1pPr>
          </a:lstStyle>
          <a:p>
            <a:pPr lvl="0"/>
            <a:r>
              <a:rPr lang="en-US"/>
              <a:t>Place Title Here</a:t>
            </a:r>
          </a:p>
        </p:txBody>
      </p:sp>
      <p:sp>
        <p:nvSpPr>
          <p:cNvPr id="6" name="Content Placeholder 13"/>
          <p:cNvSpPr>
            <a:spLocks noGrp="1"/>
          </p:cNvSpPr>
          <p:nvPr>
            <p:ph sz="quarter" idx="16"/>
          </p:nvPr>
        </p:nvSpPr>
        <p:spPr>
          <a:xfrm>
            <a:off x="1680614" y="1781771"/>
            <a:ext cx="4510908" cy="4375016"/>
          </a:xfrm>
          <a:prstGeom prst="rect">
            <a:avLst/>
          </a:prstGeom>
        </p:spPr>
        <p:txBody>
          <a:bodyPr vert="horz"/>
          <a:lstStyle>
            <a:lvl1pPr>
              <a:defRPr sz="2667" b="0" i="0">
                <a:latin typeface="+mn-lt"/>
                <a:cs typeface="HelveticaNeueLT Std Thin"/>
              </a:defRPr>
            </a:lvl1pPr>
            <a:lvl2pPr marL="609570" indent="0">
              <a:buNone/>
              <a:defRPr/>
            </a:lvl2pPr>
          </a:lstStyle>
          <a:p>
            <a:pPr lvl="0"/>
            <a:r>
              <a:rPr lang="en-US"/>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787400" cy="6858000"/>
          </a:xfrm>
          <a:prstGeom prst="rect">
            <a:avLst/>
          </a:prstGeom>
        </p:spPr>
      </p:pic>
      <p:pic>
        <p:nvPicPr>
          <p:cNvPr id="8" name="Picture 7" descr="295_TVA_Logo SMALLES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64723" y="6393679"/>
            <a:ext cx="325120" cy="325120"/>
          </a:xfrm>
          <a:prstGeom prst="rect">
            <a:avLst/>
          </a:prstGeom>
        </p:spPr>
      </p:pic>
      <p:sp>
        <p:nvSpPr>
          <p:cNvPr id="12" name="Footer Placeholder 16"/>
          <p:cNvSpPr>
            <a:spLocks noGrp="1"/>
          </p:cNvSpPr>
          <p:nvPr>
            <p:ph type="ftr" sz="quarter" idx="14"/>
          </p:nvPr>
        </p:nvSpPr>
        <p:spPr>
          <a:xfrm>
            <a:off x="7377425" y="6439295"/>
            <a:ext cx="3860800" cy="366183"/>
          </a:xfrm>
          <a:prstGeom prst="rect">
            <a:avLst/>
          </a:prstGeom>
        </p:spPr>
        <p:txBody>
          <a:bodyPr rIns="0"/>
          <a:lstStyle>
            <a:lvl1pPr algn="r">
              <a:defRPr lang="en-US" sz="800" baseline="0" smtClean="0">
                <a:solidFill>
                  <a:schemeClr val="bg1">
                    <a:lumMod val="10000"/>
                  </a:schemeClr>
                </a:solidFill>
                <a:effectLst/>
                <a:latin typeface="Arial Narrow"/>
              </a:defRPr>
            </a:lvl1pPr>
          </a:lstStyle>
          <a:p>
            <a:r>
              <a:rPr lang="en-US"/>
              <a:t> </a:t>
            </a:r>
          </a:p>
        </p:txBody>
      </p:sp>
      <p:sp>
        <p:nvSpPr>
          <p:cNvPr id="13" name="Slide Number Placeholder 17"/>
          <p:cNvSpPr>
            <a:spLocks noGrp="1"/>
          </p:cNvSpPr>
          <p:nvPr>
            <p:ph type="sldNum" sz="quarter" idx="15"/>
          </p:nvPr>
        </p:nvSpPr>
        <p:spPr>
          <a:xfrm>
            <a:off x="11290332" y="6434509"/>
            <a:ext cx="374393" cy="366183"/>
          </a:xfrm>
          <a:prstGeom prst="rect">
            <a:avLst/>
          </a:prstGeom>
        </p:spPr>
        <p:txBody>
          <a:bodyPr lIns="0"/>
          <a:lstStyle>
            <a:lvl1pPr algn="l">
              <a:defRPr sz="800">
                <a:solidFill>
                  <a:schemeClr val="bg1">
                    <a:lumMod val="10000"/>
                  </a:schemeClr>
                </a:solidFill>
                <a:latin typeface="Arial Narrow"/>
              </a:defRPr>
            </a:lvl1pPr>
          </a:lstStyle>
          <a:p>
            <a:r>
              <a:rPr lang="en-US"/>
              <a:t>|</a:t>
            </a:r>
            <a:fld id="{074642B0-B6F2-B34D-8B58-6F4D6756A21A}" type="slidenum">
              <a:rPr lang="en-US" smtClean="0"/>
              <a:pPr/>
              <a:t>‹#›</a:t>
            </a:fld>
            <a:endParaRPr lang="en-US"/>
          </a:p>
        </p:txBody>
      </p:sp>
    </p:spTree>
    <p:extLst>
      <p:ext uri="{BB962C8B-B14F-4D97-AF65-F5344CB8AC3E}">
        <p14:creationId xmlns:p14="http://schemas.microsoft.com/office/powerpoint/2010/main" val="1444408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558802" y="1331682"/>
            <a:ext cx="10889948" cy="1843319"/>
          </a:xfrm>
          <a:prstGeom prst="rect">
            <a:avLst/>
          </a:prstGeom>
        </p:spPr>
        <p:txBody>
          <a:bodyPr wrap="square" anchor="t" anchorCtr="0">
            <a:noAutofit/>
          </a:bodyPr>
          <a:lstStyle>
            <a:lvl1pPr algn="l">
              <a:defRPr sz="72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558801" y="3864026"/>
            <a:ext cx="8608155"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558800" y="3180068"/>
            <a:ext cx="8607117"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558801" y="1159356"/>
            <a:ext cx="559223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a:stretch>
            <a:fillRect/>
          </a:stretch>
        </p:blipFill>
        <p:spPr>
          <a:xfrm>
            <a:off x="9961760" y="6073224"/>
            <a:ext cx="1701075" cy="414843"/>
          </a:xfrm>
          <a:prstGeom prst="rect">
            <a:avLst/>
          </a:prstGeom>
        </p:spPr>
      </p:pic>
    </p:spTree>
    <p:extLst>
      <p:ext uri="{BB962C8B-B14F-4D97-AF65-F5344CB8AC3E}">
        <p14:creationId xmlns:p14="http://schemas.microsoft.com/office/powerpoint/2010/main" val="356847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1427CDCA-BE5A-490E-829A-A776A9309B22}" type="slidenum">
              <a:rPr lang="en-US" smtClean="0"/>
              <a:t>‹#›</a:t>
            </a:fld>
            <a:endParaRPr lang="en-US"/>
          </a:p>
        </p:txBody>
      </p:sp>
      <p:cxnSp>
        <p:nvCxnSpPr>
          <p:cNvPr id="7" name="Straight Connector 6">
            <a:extLst>
              <a:ext uri="{FF2B5EF4-FFF2-40B4-BE49-F238E27FC236}">
                <a16:creationId xmlns:a16="http://schemas.microsoft.com/office/drawing/2014/main" id="{BA43D812-D8BC-4ED7-AB88-FB46D57FB400}"/>
              </a:ext>
            </a:extLst>
          </p:cNvPr>
          <p:cNvCxnSpPr>
            <a:cxnSpLocks/>
          </p:cNvCxnSpPr>
          <p:nvPr/>
        </p:nvCxnSpPr>
        <p:spPr>
          <a:xfrm>
            <a:off x="536448" y="560832"/>
            <a:ext cx="11119104"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0766096"/>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cSld name="Section Header">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0946" y="1328928"/>
            <a:ext cx="11127654" cy="1767840"/>
          </a:xfrm>
        </p:spPr>
        <p:txBody>
          <a:bodyPr anchor="t" anchorCtr="0">
            <a:noAutofit/>
          </a:bodyPr>
          <a:lstStyle>
            <a:lvl1pPr>
              <a:defRPr sz="6400">
                <a:solidFill>
                  <a:schemeClr val="bg1"/>
                </a:solidFill>
              </a:defRPr>
            </a:lvl1pPr>
          </a:lstStyle>
          <a:p>
            <a:r>
              <a:rPr lang="en-US"/>
              <a:t>Click to add Section Header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30EA680-D336-4FF7-8B7A-9848BB0A1C32}" type="slidenum">
              <a:rPr lang="en-US" smtClean="0"/>
              <a:t>‹#›</a:t>
            </a:fld>
            <a:endParaRPr lang="en-US"/>
          </a:p>
        </p:txBody>
      </p:sp>
      <p:cxnSp>
        <p:nvCxnSpPr>
          <p:cNvPr id="7" name="Straight Connector 6">
            <a:extLst>
              <a:ext uri="{FF2B5EF4-FFF2-40B4-BE49-F238E27FC236}">
                <a16:creationId xmlns:a16="http://schemas.microsoft.com/office/drawing/2014/main" id="{13780D55-AE83-4E47-A739-EE4F32957C2E}"/>
              </a:ext>
            </a:extLst>
          </p:cNvPr>
          <p:cNvCxnSpPr>
            <a:cxnSpLocks/>
          </p:cNvCxnSpPr>
          <p:nvPr/>
        </p:nvCxnSpPr>
        <p:spPr>
          <a:xfrm>
            <a:off x="530946"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5C1B05D4-BB7C-4444-A3ED-2EA936ACA303}"/>
              </a:ext>
            </a:extLst>
          </p:cNvPr>
          <p:cNvPicPr>
            <a:picLocks noChangeAspect="1"/>
          </p:cNvPicPr>
          <p:nvPr/>
        </p:nvPicPr>
        <p:blipFill>
          <a:blip r:embed="rId2">
            <a:biLevel thresh="50000"/>
          </a:blip>
          <a:stretch>
            <a:fillRect/>
          </a:stretch>
        </p:blipFill>
        <p:spPr>
          <a:xfrm>
            <a:off x="10423103" y="6250669"/>
            <a:ext cx="1226588" cy="299129"/>
          </a:xfrm>
          <a:prstGeom prst="rect">
            <a:avLst/>
          </a:prstGeom>
        </p:spPr>
      </p:pic>
      <p:sp>
        <p:nvSpPr>
          <p:cNvPr id="9" name="Subtitle 2"/>
          <p:cNvSpPr>
            <a:spLocks noGrp="1"/>
          </p:cNvSpPr>
          <p:nvPr>
            <p:ph type="subTitle" idx="1" hasCustomPrompt="1"/>
          </p:nvPr>
        </p:nvSpPr>
        <p:spPr>
          <a:xfrm>
            <a:off x="533400" y="3266339"/>
            <a:ext cx="11116291" cy="246221"/>
          </a:xfrm>
        </p:spPr>
        <p:txBody>
          <a:bodyPr tIns="0">
            <a:noAutofit/>
          </a:bodyPr>
          <a:lstStyle>
            <a:lvl1pPr marL="0" indent="0" algn="l">
              <a:lnSpc>
                <a:spcPct val="100000"/>
              </a:lnSpc>
              <a:spcBef>
                <a:spcPts val="0"/>
              </a:spcBef>
              <a:spcAft>
                <a:spcPts val="0"/>
              </a:spcAft>
              <a:buNone/>
              <a:defRPr sz="1600"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Section Header subtitle</a:t>
            </a:r>
          </a:p>
        </p:txBody>
      </p:sp>
      <p:sp>
        <p:nvSpPr>
          <p:cNvPr id="10" name="Footer Placeholder 3">
            <a:extLst>
              <a:ext uri="{FF2B5EF4-FFF2-40B4-BE49-F238E27FC236}">
                <a16:creationId xmlns:a16="http://schemas.microsoft.com/office/drawing/2014/main" id="{1CF3734E-D3AC-4E26-BA79-17DF8CEC746E}"/>
              </a:ext>
            </a:extLst>
          </p:cNvPr>
          <p:cNvSpPr txBox="1">
            <a:spLocks/>
          </p:cNvSpPr>
          <p:nvPr/>
        </p:nvSpPr>
        <p:spPr>
          <a:xfrm>
            <a:off x="3777119" y="6389538"/>
            <a:ext cx="4632960" cy="164148"/>
          </a:xfrm>
          <a:prstGeom prst="rect">
            <a:avLst/>
          </a:prstGeom>
        </p:spPr>
        <p:txBody>
          <a:bodyPr vert="horz" lIns="0" tIns="0" rIns="0" bIns="0" rtlCol="0" anchor="ctr">
            <a:noAutofit/>
          </a:bodyPr>
          <a:lstStyle>
            <a:defPPr>
              <a:defRPr lang="en-US"/>
            </a:defPPr>
            <a:lvl1pPr marL="0" algn="ct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67">
                <a:solidFill>
                  <a:schemeClr val="bg1"/>
                </a:solidFill>
              </a:rPr>
              <a:t>TVA Restricted Information - Deliberative and Pre-Decisional Privileged </a:t>
            </a:r>
          </a:p>
        </p:txBody>
      </p:sp>
    </p:spTree>
    <p:extLst>
      <p:ext uri="{BB962C8B-B14F-4D97-AF65-F5344CB8AC3E}">
        <p14:creationId xmlns:p14="http://schemas.microsoft.com/office/powerpoint/2010/main" val="29749660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_Title and Content">
    <p:bg>
      <p:bgPr>
        <a:solidFill>
          <a:srgbClr val="FFFFFF"/>
        </a:solidFill>
        <a:effectLst/>
      </p:bgPr>
    </p:bg>
    <p:spTree>
      <p:nvGrpSpPr>
        <p:cNvPr id="1" name=""/>
        <p:cNvGrpSpPr/>
        <p:nvPr/>
      </p:nvGrpSpPr>
      <p:grpSpPr>
        <a:xfrm>
          <a:off x="0" y="0"/>
          <a:ext cx="0" cy="0"/>
          <a:chOff x="0" y="0"/>
          <a:chExt cx="0" cy="0"/>
        </a:xfrm>
      </p:grpSpPr>
      <p:sp>
        <p:nvSpPr>
          <p:cNvPr id="2" name="New shape"/>
          <p:cNvSpPr/>
          <p:nvPr/>
        </p:nvSpPr>
        <p:spPr>
          <a:xfrm>
            <a:off x="536322" y="1715009"/>
            <a:ext cx="11114279" cy="436867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p>
            <a:endParaRPr sz="1351"/>
          </a:p>
        </p:txBody>
      </p:sp>
      <p:cxnSp>
        <p:nvCxnSpPr>
          <p:cNvPr id="3" name="New connector"/>
          <p:cNvCxnSpPr/>
          <p:nvPr/>
        </p:nvCxnSpPr>
        <p:spPr>
          <a:xfrm>
            <a:off x="536321" y="560832"/>
            <a:ext cx="11119104" cy="0"/>
          </a:xfrm>
          <a:prstGeom prst="line">
            <a:avLst/>
          </a:prstGeom>
          <a:noFill/>
          <a:ln w="79375">
            <a:solidFill>
              <a:srgbClr val="447DAE"/>
            </a:solidFill>
            <a:prstDash val="solid"/>
            <a:miter/>
          </a:ln>
        </p:spPr>
        <p:style>
          <a:lnRef idx="1">
            <a:schemeClr val="accent1"/>
          </a:lnRef>
          <a:fillRef idx="0">
            <a:schemeClr val="accent1"/>
          </a:fillRef>
          <a:effectRef idx="0">
            <a:schemeClr val="accent1"/>
          </a:effectRef>
          <a:fontRef idx="minor">
            <a:schemeClr val="tx1"/>
          </a:fontRef>
        </p:style>
      </p:cxnSp>
      <p:sp>
        <p:nvSpPr>
          <p:cNvPr id="4" name="New shape"/>
          <p:cNvSpPr/>
          <p:nvPr/>
        </p:nvSpPr>
        <p:spPr>
          <a:xfrm>
            <a:off x="10424160" y="6254497"/>
            <a:ext cx="1225296" cy="298577"/>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p>
            <a:endParaRPr sz="1351"/>
          </a:p>
        </p:txBody>
      </p:sp>
      <p:pic>
        <p:nvPicPr>
          <p:cNvPr id="5" name="New picture"/>
          <p:cNvPicPr/>
          <p:nvPr/>
        </p:nvPicPr>
        <p:blipFill>
          <a:blip r:embed="rId2" cstate="screen">
            <a:extLst>
              <a:ext uri="{28A0092B-C50C-407E-A947-70E740481C1C}">
                <a14:useLocalDpi xmlns:a14="http://schemas.microsoft.com/office/drawing/2010/main"/>
              </a:ext>
            </a:extLst>
          </a:blip>
          <a:stretch>
            <a:fillRect/>
          </a:stretch>
        </p:blipFill>
        <p:spPr>
          <a:xfrm>
            <a:off x="10424160" y="6254497"/>
            <a:ext cx="1225296" cy="298577"/>
          </a:xfrm>
          <a:prstGeom prst="rect">
            <a:avLst/>
          </a:prstGeom>
        </p:spPr>
      </p:pic>
    </p:spTree>
    <p:extLst>
      <p:ext uri="{BB962C8B-B14F-4D97-AF65-F5344CB8AC3E}">
        <p14:creationId xmlns:p14="http://schemas.microsoft.com/office/powerpoint/2010/main" val="295403000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558803" y="1331685"/>
            <a:ext cx="10889948" cy="1843319"/>
          </a:xfrm>
          <a:prstGeom prst="rect">
            <a:avLst/>
          </a:prstGeom>
        </p:spPr>
        <p:txBody>
          <a:bodyPr wrap="square" anchor="t" anchorCtr="0">
            <a:noAutofit/>
          </a:bodyPr>
          <a:lstStyle>
            <a:lvl1pPr algn="l">
              <a:defRPr sz="72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558801" y="3864029"/>
            <a:ext cx="8608155"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558800" y="3180070"/>
            <a:ext cx="8607117" cy="626305"/>
          </a:xfrm>
        </p:spPr>
        <p:txBody>
          <a:bodyPr>
            <a:noAutofit/>
          </a:bodyPr>
          <a:lstStyle>
            <a:lvl1pPr marL="0" indent="0" algn="l" defTabSz="609539"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39" indent="0">
              <a:buNone/>
              <a:defRPr sz="2667">
                <a:solidFill>
                  <a:schemeClr val="tx1">
                    <a:tint val="75000"/>
                  </a:schemeClr>
                </a:solidFill>
              </a:defRPr>
            </a:lvl2pPr>
            <a:lvl3pPr marL="1219080" indent="0">
              <a:buNone/>
              <a:defRPr sz="2400">
                <a:solidFill>
                  <a:schemeClr val="tx1">
                    <a:tint val="75000"/>
                  </a:schemeClr>
                </a:solidFill>
              </a:defRPr>
            </a:lvl3pPr>
            <a:lvl4pPr marL="1828618" indent="0">
              <a:buNone/>
              <a:defRPr sz="2133">
                <a:solidFill>
                  <a:schemeClr val="tx1">
                    <a:tint val="75000"/>
                  </a:schemeClr>
                </a:solidFill>
              </a:defRPr>
            </a:lvl4pPr>
            <a:lvl5pPr marL="2438158" indent="0">
              <a:buNone/>
              <a:defRPr sz="2133">
                <a:solidFill>
                  <a:schemeClr val="tx1">
                    <a:tint val="75000"/>
                  </a:schemeClr>
                </a:solidFill>
              </a:defRPr>
            </a:lvl5pPr>
            <a:lvl6pPr marL="3047696" indent="0">
              <a:buNone/>
              <a:defRPr sz="2133">
                <a:solidFill>
                  <a:schemeClr val="tx1">
                    <a:tint val="75000"/>
                  </a:schemeClr>
                </a:solidFill>
              </a:defRPr>
            </a:lvl6pPr>
            <a:lvl7pPr marL="3657235" indent="0">
              <a:buNone/>
              <a:defRPr sz="2133">
                <a:solidFill>
                  <a:schemeClr val="tx1">
                    <a:tint val="75000"/>
                  </a:schemeClr>
                </a:solidFill>
              </a:defRPr>
            </a:lvl7pPr>
            <a:lvl8pPr marL="4266773" indent="0">
              <a:buNone/>
              <a:defRPr sz="2133">
                <a:solidFill>
                  <a:schemeClr val="tx1">
                    <a:tint val="75000"/>
                  </a:schemeClr>
                </a:solidFill>
              </a:defRPr>
            </a:lvl8pPr>
            <a:lvl9pPr marL="4876313" indent="0">
              <a:buNone/>
              <a:defRPr sz="2133">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609605"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a:stretch>
            <a:fillRect/>
          </a:stretch>
        </p:blipFill>
        <p:spPr>
          <a:xfrm>
            <a:off x="9961761" y="6073225"/>
            <a:ext cx="1701075" cy="414843"/>
          </a:xfrm>
          <a:prstGeom prst="rect">
            <a:avLst/>
          </a:prstGeom>
        </p:spPr>
      </p:pic>
    </p:spTree>
    <p:extLst>
      <p:ext uri="{BB962C8B-B14F-4D97-AF65-F5344CB8AC3E}">
        <p14:creationId xmlns:p14="http://schemas.microsoft.com/office/powerpoint/2010/main" val="196541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1">
          <p15:clr>
            <a:srgbClr val="FBAE40"/>
          </p15:clr>
        </p15:guide>
        <p15:guide id="2" pos="16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and Full Page Photo_2">
    <p:bg>
      <p:bgPr>
        <a:solidFill>
          <a:schemeClr val="accent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59C3DA1-DEB1-4B21-9A23-9B1542197EB5}"/>
              </a:ext>
            </a:extLst>
          </p:cNvPr>
          <p:cNvSpPr/>
          <p:nvPr userDrawn="1"/>
        </p:nvSpPr>
        <p:spPr>
          <a:xfrm>
            <a:off x="0" y="5"/>
            <a:ext cx="12191144" cy="685751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latin typeface="Arial" panose="020B0604020202020204" pitchFamily="34" charset="0"/>
            </a:endParaRPr>
          </a:p>
        </p:txBody>
      </p:sp>
      <p:sp>
        <p:nvSpPr>
          <p:cNvPr id="4" name="object 4">
            <a:extLst>
              <a:ext uri="{FF2B5EF4-FFF2-40B4-BE49-F238E27FC236}">
                <a16:creationId xmlns:a16="http://schemas.microsoft.com/office/drawing/2014/main" id="{7DB0D50D-0260-4CD8-B23B-73CC332F40ED}"/>
              </a:ext>
            </a:extLst>
          </p:cNvPr>
          <p:cNvSpPr/>
          <p:nvPr userDrawn="1"/>
        </p:nvSpPr>
        <p:spPr>
          <a:xfrm>
            <a:off x="0" y="39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08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39"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7"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5"/>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5" y="3314326"/>
            <a:ext cx="4971143" cy="626305"/>
          </a:xfrm>
        </p:spPr>
        <p:txBody>
          <a:bodyPr>
            <a:noAutofit/>
          </a:bodyPr>
          <a:lstStyle>
            <a:lvl1pPr marL="0" indent="0" algn="l" defTabSz="609539"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39" indent="0">
              <a:buNone/>
              <a:defRPr sz="2667">
                <a:solidFill>
                  <a:schemeClr val="tx1">
                    <a:tint val="75000"/>
                  </a:schemeClr>
                </a:solidFill>
              </a:defRPr>
            </a:lvl2pPr>
            <a:lvl3pPr marL="1219080" indent="0">
              <a:buNone/>
              <a:defRPr sz="2400">
                <a:solidFill>
                  <a:schemeClr val="tx1">
                    <a:tint val="75000"/>
                  </a:schemeClr>
                </a:solidFill>
              </a:defRPr>
            </a:lvl3pPr>
            <a:lvl4pPr marL="1828618" indent="0">
              <a:buNone/>
              <a:defRPr sz="2133">
                <a:solidFill>
                  <a:schemeClr val="tx1">
                    <a:tint val="75000"/>
                  </a:schemeClr>
                </a:solidFill>
              </a:defRPr>
            </a:lvl4pPr>
            <a:lvl5pPr marL="2438158" indent="0">
              <a:buNone/>
              <a:defRPr sz="2133">
                <a:solidFill>
                  <a:schemeClr val="tx1">
                    <a:tint val="75000"/>
                  </a:schemeClr>
                </a:solidFill>
              </a:defRPr>
            </a:lvl5pPr>
            <a:lvl6pPr marL="3047696" indent="0">
              <a:buNone/>
              <a:defRPr sz="2133">
                <a:solidFill>
                  <a:schemeClr val="tx1">
                    <a:tint val="75000"/>
                  </a:schemeClr>
                </a:solidFill>
              </a:defRPr>
            </a:lvl6pPr>
            <a:lvl7pPr marL="3657235" indent="0">
              <a:buNone/>
              <a:defRPr sz="2133">
                <a:solidFill>
                  <a:schemeClr val="tx1">
                    <a:tint val="75000"/>
                  </a:schemeClr>
                </a:solidFill>
              </a:defRPr>
            </a:lvl7pPr>
            <a:lvl8pPr marL="4266773" indent="0">
              <a:buNone/>
              <a:defRPr sz="2133">
                <a:solidFill>
                  <a:schemeClr val="tx1">
                    <a:tint val="75000"/>
                  </a:schemeClr>
                </a:solidFill>
              </a:defRPr>
            </a:lvl8pPr>
            <a:lvl9pPr marL="4876313"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665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3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12192000" cy="68580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566057" y="1193802"/>
            <a:ext cx="4974771" cy="1619132"/>
          </a:xfrm>
          <a:noFill/>
        </p:spPr>
        <p:txBody>
          <a:bodyPr vert="horz" lIns="0" tIns="0" rIns="91440" bIns="182880" rtlCol="0" anchor="t" anchorCtr="0">
            <a:noAutofit/>
          </a:bodyPr>
          <a:lstStyle>
            <a:lvl1pPr algn="l" defTabSz="609539"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558803" y="754903"/>
            <a:ext cx="6739924" cy="482372"/>
          </a:xfrm>
        </p:spPr>
        <p:txBody>
          <a:bodyPr>
            <a:noAutofit/>
          </a:bodyPr>
          <a:lstStyle>
            <a:lvl1pPr marL="0" indent="0" algn="l" defTabSz="609539"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2400" b="0" kern="1200" spc="3" dirty="0">
                <a:solidFill>
                  <a:srgbClr val="FFFFFF"/>
                </a:solidFill>
                <a:latin typeface="Arial" panose="020B0604020202020204" pitchFamily="34" charset="0"/>
                <a:ea typeface="+mn-ea"/>
                <a:cs typeface="+mn-cs"/>
              </a:defRPr>
            </a:lvl1pPr>
            <a:lvl2pPr marL="609539" indent="0">
              <a:buNone/>
              <a:defRPr sz="2667">
                <a:solidFill>
                  <a:schemeClr val="tx1">
                    <a:tint val="75000"/>
                  </a:schemeClr>
                </a:solidFill>
              </a:defRPr>
            </a:lvl2pPr>
            <a:lvl3pPr marL="1219080" indent="0">
              <a:buNone/>
              <a:defRPr sz="2400">
                <a:solidFill>
                  <a:schemeClr val="tx1">
                    <a:tint val="75000"/>
                  </a:schemeClr>
                </a:solidFill>
              </a:defRPr>
            </a:lvl3pPr>
            <a:lvl4pPr marL="1828618" indent="0">
              <a:buNone/>
              <a:defRPr sz="2133">
                <a:solidFill>
                  <a:schemeClr val="tx1">
                    <a:tint val="75000"/>
                  </a:schemeClr>
                </a:solidFill>
              </a:defRPr>
            </a:lvl4pPr>
            <a:lvl5pPr marL="2438158" indent="0">
              <a:buNone/>
              <a:defRPr sz="2133">
                <a:solidFill>
                  <a:schemeClr val="tx1">
                    <a:tint val="75000"/>
                  </a:schemeClr>
                </a:solidFill>
              </a:defRPr>
            </a:lvl5pPr>
            <a:lvl6pPr marL="3047696" indent="0">
              <a:buNone/>
              <a:defRPr sz="2133">
                <a:solidFill>
                  <a:schemeClr val="tx1">
                    <a:tint val="75000"/>
                  </a:schemeClr>
                </a:solidFill>
              </a:defRPr>
            </a:lvl6pPr>
            <a:lvl7pPr marL="3657235" indent="0">
              <a:buNone/>
              <a:defRPr sz="2133">
                <a:solidFill>
                  <a:schemeClr val="tx1">
                    <a:tint val="75000"/>
                  </a:schemeClr>
                </a:solidFill>
              </a:defRPr>
            </a:lvl7pPr>
            <a:lvl8pPr marL="4266773" indent="0">
              <a:buNone/>
              <a:defRPr sz="2133">
                <a:solidFill>
                  <a:schemeClr val="tx1">
                    <a:tint val="75000"/>
                  </a:schemeClr>
                </a:solidFill>
              </a:defRPr>
            </a:lvl8pPr>
            <a:lvl9pPr marL="4876313" indent="0">
              <a:buNone/>
              <a:defRPr sz="2133">
                <a:solidFill>
                  <a:schemeClr val="tx1">
                    <a:tint val="75000"/>
                  </a:schemeClr>
                </a:solidFill>
              </a:defRPr>
            </a:lvl9pPr>
          </a:lstStyle>
          <a:p>
            <a:pPr lvl="0"/>
            <a:r>
              <a:rPr lang="en-US"/>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6096004" y="2554017"/>
            <a:ext cx="5566833" cy="1284816"/>
          </a:xfrm>
        </p:spPr>
        <p:txBody>
          <a:bodyPr/>
          <a:lstStyle>
            <a:lvl1pPr marL="0" indent="0">
              <a:lnSpc>
                <a:spcPts val="2400"/>
              </a:lnSpc>
              <a:spcAft>
                <a:spcPts val="16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7" name="Picture 16" descr="A picture containing drawing&#10;&#10;Description automatically generated">
            <a:extLst>
              <a:ext uri="{FF2B5EF4-FFF2-40B4-BE49-F238E27FC236}">
                <a16:creationId xmlns:a16="http://schemas.microsoft.com/office/drawing/2014/main" id="{18B985CE-F24C-49CA-BD56-0F6712A146CB}"/>
              </a:ext>
            </a:extLst>
          </p:cNvPr>
          <p:cNvPicPr>
            <a:picLocks noChangeAspect="1"/>
          </p:cNvPicPr>
          <p:nvPr userDrawn="1"/>
        </p:nvPicPr>
        <p:blipFill>
          <a:blip r:embed="rId2"/>
          <a:stretch>
            <a:fillRect/>
          </a:stretch>
        </p:blipFill>
        <p:spPr>
          <a:xfrm>
            <a:off x="9961761" y="6073225"/>
            <a:ext cx="1701075" cy="414843"/>
          </a:xfrm>
          <a:prstGeom prst="rect">
            <a:avLst/>
          </a:prstGeom>
        </p:spPr>
      </p:pic>
    </p:spTree>
    <p:extLst>
      <p:ext uri="{BB962C8B-B14F-4D97-AF65-F5344CB8AC3E}">
        <p14:creationId xmlns:p14="http://schemas.microsoft.com/office/powerpoint/2010/main" val="279553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558803" y="1331683"/>
            <a:ext cx="10889948" cy="1843319"/>
          </a:xfrm>
          <a:prstGeom prst="rect">
            <a:avLst/>
          </a:prstGeom>
        </p:spPr>
        <p:txBody>
          <a:bodyPr wrap="square" anchor="t" anchorCtr="0">
            <a:noAutofit/>
          </a:bodyPr>
          <a:lstStyle>
            <a:lvl1pPr algn="l">
              <a:defRPr sz="72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558801" y="3864027"/>
            <a:ext cx="8608155"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558800" y="3180069"/>
            <a:ext cx="8607117" cy="626305"/>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609603"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a:stretch>
            <a:fillRect/>
          </a:stretch>
        </p:blipFill>
        <p:spPr>
          <a:xfrm>
            <a:off x="9961761" y="6073225"/>
            <a:ext cx="1701075" cy="414843"/>
          </a:xfrm>
          <a:prstGeom prst="rect">
            <a:avLst/>
          </a:prstGeom>
        </p:spPr>
      </p:pic>
    </p:spTree>
    <p:extLst>
      <p:ext uri="{BB962C8B-B14F-4D97-AF65-F5344CB8AC3E}">
        <p14:creationId xmlns:p14="http://schemas.microsoft.com/office/powerpoint/2010/main" val="92114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1">
          <p15:clr>
            <a:srgbClr val="FBAE40"/>
          </p15:clr>
        </p15:guide>
        <p15:guide id="2" pos="162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itle and Full Page Photo_2">
    <p:bg>
      <p:bgPr>
        <a:solidFill>
          <a:schemeClr val="accent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59C3DA1-DEB1-4B21-9A23-9B1542197EB5}"/>
              </a:ext>
            </a:extLst>
          </p:cNvPr>
          <p:cNvSpPr/>
          <p:nvPr userDrawn="1"/>
        </p:nvSpPr>
        <p:spPr>
          <a:xfrm>
            <a:off x="0" y="3"/>
            <a:ext cx="12191144" cy="685751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latin typeface="Arial" panose="020B0604020202020204" pitchFamily="34" charset="0"/>
            </a:endParaRPr>
          </a:p>
        </p:txBody>
      </p:sp>
      <p:sp>
        <p:nvSpPr>
          <p:cNvPr id="4" name="object 4">
            <a:extLst>
              <a:ext uri="{FF2B5EF4-FFF2-40B4-BE49-F238E27FC236}">
                <a16:creationId xmlns:a16="http://schemas.microsoft.com/office/drawing/2014/main" id="{7DB0D50D-0260-4CD8-B23B-73CC332F40ED}"/>
              </a:ext>
            </a:extLst>
          </p:cNvPr>
          <p:cNvSpPr/>
          <p:nvPr userDrawn="1"/>
        </p:nvSpPr>
        <p:spPr>
          <a:xfrm>
            <a:off x="0" y="389"/>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1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55"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7"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4"/>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3" y="3314325"/>
            <a:ext cx="4971143" cy="626305"/>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1481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4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12192000" cy="68580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566057" y="1193802"/>
            <a:ext cx="4974771" cy="1619132"/>
          </a:xfrm>
          <a:noFill/>
        </p:spPr>
        <p:txBody>
          <a:bodyPr vert="horz" lIns="0" tIns="0" rIns="91440" bIns="182880" rtlCol="0" anchor="t" anchorCtr="0">
            <a:noAutofit/>
          </a:bodyPr>
          <a:lstStyle>
            <a:lvl1pPr algn="l" defTabSz="609555"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558803" y="754903"/>
            <a:ext cx="6739924" cy="482372"/>
          </a:xfrm>
        </p:spPr>
        <p:txBody>
          <a:bodyPr>
            <a:noAutofit/>
          </a:bodyPr>
          <a:lstStyle>
            <a:lvl1pPr marL="0" indent="0" algn="l" defTabSz="609555"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2400" b="0" kern="1200" spc="3" dirty="0">
                <a:solidFill>
                  <a:srgbClr val="FFFFFF"/>
                </a:solidFill>
                <a:latin typeface="Arial" panose="020B0604020202020204" pitchFamily="34" charset="0"/>
                <a:ea typeface="+mn-ea"/>
                <a:cs typeface="+mn-cs"/>
              </a:defRPr>
            </a:lvl1pPr>
            <a:lvl2pPr marL="609555" indent="0">
              <a:buNone/>
              <a:defRPr sz="2667">
                <a:solidFill>
                  <a:schemeClr val="tx1">
                    <a:tint val="75000"/>
                  </a:schemeClr>
                </a:solidFill>
              </a:defRPr>
            </a:lvl2pPr>
            <a:lvl3pPr marL="1219110" indent="0">
              <a:buNone/>
              <a:defRPr sz="2400">
                <a:solidFill>
                  <a:schemeClr val="tx1">
                    <a:tint val="75000"/>
                  </a:schemeClr>
                </a:solidFill>
              </a:defRPr>
            </a:lvl3pPr>
            <a:lvl4pPr marL="1828664" indent="0">
              <a:buNone/>
              <a:defRPr sz="2133">
                <a:solidFill>
                  <a:schemeClr val="tx1">
                    <a:tint val="75000"/>
                  </a:schemeClr>
                </a:solidFill>
              </a:defRPr>
            </a:lvl4pPr>
            <a:lvl5pPr marL="2438218" indent="0">
              <a:buNone/>
              <a:defRPr sz="2133">
                <a:solidFill>
                  <a:schemeClr val="tx1">
                    <a:tint val="75000"/>
                  </a:schemeClr>
                </a:solidFill>
              </a:defRPr>
            </a:lvl5pPr>
            <a:lvl6pPr marL="3047772" indent="0">
              <a:buNone/>
              <a:defRPr sz="2133">
                <a:solidFill>
                  <a:schemeClr val="tx1">
                    <a:tint val="75000"/>
                  </a:schemeClr>
                </a:solidFill>
              </a:defRPr>
            </a:lvl6pPr>
            <a:lvl7pPr marL="3657327" indent="0">
              <a:buNone/>
              <a:defRPr sz="2133">
                <a:solidFill>
                  <a:schemeClr val="tx1">
                    <a:tint val="75000"/>
                  </a:schemeClr>
                </a:solidFill>
              </a:defRPr>
            </a:lvl7pPr>
            <a:lvl8pPr marL="4266880" indent="0">
              <a:buNone/>
              <a:defRPr sz="2133">
                <a:solidFill>
                  <a:schemeClr val="tx1">
                    <a:tint val="75000"/>
                  </a:schemeClr>
                </a:solidFill>
              </a:defRPr>
            </a:lvl8pPr>
            <a:lvl9pPr marL="4876435" indent="0">
              <a:buNone/>
              <a:defRPr sz="2133">
                <a:solidFill>
                  <a:schemeClr val="tx1">
                    <a:tint val="75000"/>
                  </a:schemeClr>
                </a:solidFill>
              </a:defRPr>
            </a:lvl9pPr>
          </a:lstStyle>
          <a:p>
            <a:pPr lvl="0"/>
            <a:r>
              <a:rPr lang="en-US"/>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6096002" y="2554017"/>
            <a:ext cx="5566833" cy="1284816"/>
          </a:xfrm>
        </p:spPr>
        <p:txBody>
          <a:bodyPr/>
          <a:lstStyle>
            <a:lvl1pPr marL="0" indent="0">
              <a:lnSpc>
                <a:spcPts val="2400"/>
              </a:lnSpc>
              <a:spcAft>
                <a:spcPts val="16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7" name="Picture 16" descr="A picture containing drawing&#10;&#10;Description automatically generated">
            <a:extLst>
              <a:ext uri="{FF2B5EF4-FFF2-40B4-BE49-F238E27FC236}">
                <a16:creationId xmlns:a16="http://schemas.microsoft.com/office/drawing/2014/main" id="{18B985CE-F24C-49CA-BD56-0F6712A146CB}"/>
              </a:ext>
            </a:extLst>
          </p:cNvPr>
          <p:cNvPicPr>
            <a:picLocks noChangeAspect="1"/>
          </p:cNvPicPr>
          <p:nvPr userDrawn="1"/>
        </p:nvPicPr>
        <p:blipFill>
          <a:blip r:embed="rId2"/>
          <a:stretch>
            <a:fillRect/>
          </a:stretch>
        </p:blipFill>
        <p:spPr>
          <a:xfrm>
            <a:off x="9961761" y="6073225"/>
            <a:ext cx="1701075" cy="414843"/>
          </a:xfrm>
          <a:prstGeom prst="rect">
            <a:avLst/>
          </a:prstGeom>
        </p:spPr>
      </p:pic>
    </p:spTree>
    <p:extLst>
      <p:ext uri="{BB962C8B-B14F-4D97-AF65-F5344CB8AC3E}">
        <p14:creationId xmlns:p14="http://schemas.microsoft.com/office/powerpoint/2010/main" val="87368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558802" y="1331682"/>
            <a:ext cx="10889948" cy="1843319"/>
          </a:xfrm>
          <a:prstGeom prst="rect">
            <a:avLst/>
          </a:prstGeom>
        </p:spPr>
        <p:txBody>
          <a:bodyPr wrap="square" anchor="t" anchorCtr="0">
            <a:noAutofit/>
          </a:bodyPr>
          <a:lstStyle>
            <a:lvl1pPr algn="l">
              <a:defRPr sz="72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558801" y="3864026"/>
            <a:ext cx="8608155"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558800" y="3180068"/>
            <a:ext cx="8607117"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609602" y="1159356"/>
            <a:ext cx="5502031"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a:stretch>
            <a:fillRect/>
          </a:stretch>
        </p:blipFill>
        <p:spPr>
          <a:xfrm>
            <a:off x="9961760" y="6073224"/>
            <a:ext cx="1701075" cy="414843"/>
          </a:xfrm>
          <a:prstGeom prst="rect">
            <a:avLst/>
          </a:prstGeom>
        </p:spPr>
      </p:pic>
    </p:spTree>
    <p:extLst>
      <p:ext uri="{BB962C8B-B14F-4D97-AF65-F5344CB8AC3E}">
        <p14:creationId xmlns:p14="http://schemas.microsoft.com/office/powerpoint/2010/main" val="12896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3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12192000" cy="68580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566057" y="1193802"/>
            <a:ext cx="4974771" cy="1619132"/>
          </a:xfrm>
          <a:noFill/>
        </p:spPr>
        <p:txBody>
          <a:bodyPr vert="horz" lIns="0" tIns="0" rIns="91440" bIns="182880" rtlCol="0" anchor="t" anchorCtr="0">
            <a:noAutofit/>
          </a:bodyPr>
          <a:lstStyle>
            <a:lvl1pPr algn="l" defTabSz="609570"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558802" y="754903"/>
            <a:ext cx="6739924" cy="482372"/>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24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6151033" y="2554017"/>
            <a:ext cx="5511800" cy="1284816"/>
          </a:xfrm>
        </p:spPr>
        <p:txBody>
          <a:bodyPr/>
          <a:lstStyle>
            <a:lvl1pPr marL="0" indent="0">
              <a:lnSpc>
                <a:spcPts val="2400"/>
              </a:lnSpc>
              <a:spcAft>
                <a:spcPts val="16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7" name="Picture 16" descr="A picture containing drawing&#10;&#10;Description automatically generated">
            <a:extLst>
              <a:ext uri="{FF2B5EF4-FFF2-40B4-BE49-F238E27FC236}">
                <a16:creationId xmlns:a16="http://schemas.microsoft.com/office/drawing/2014/main" id="{18B985CE-F24C-49CA-BD56-0F6712A146CB}"/>
              </a:ext>
            </a:extLst>
          </p:cNvPr>
          <p:cNvPicPr>
            <a:picLocks noChangeAspect="1"/>
          </p:cNvPicPr>
          <p:nvPr userDrawn="1"/>
        </p:nvPicPr>
        <p:blipFill>
          <a:blip r:embed="rId2"/>
          <a:stretch>
            <a:fillRect/>
          </a:stretch>
        </p:blipFill>
        <p:spPr>
          <a:xfrm>
            <a:off x="9961760" y="6073224"/>
            <a:ext cx="1701075" cy="414843"/>
          </a:xfrm>
          <a:prstGeom prst="rect">
            <a:avLst/>
          </a:prstGeom>
        </p:spPr>
      </p:pic>
    </p:spTree>
    <p:extLst>
      <p:ext uri="{BB962C8B-B14F-4D97-AF65-F5344CB8AC3E}">
        <p14:creationId xmlns:p14="http://schemas.microsoft.com/office/powerpoint/2010/main" val="14559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3_Title and Full Page Photo_2">
    <p:bg>
      <p:bgPr>
        <a:solidFill>
          <a:schemeClr val="accent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59C3DA1-DEB1-4B21-9A23-9B1542197EB5}"/>
              </a:ext>
            </a:extLst>
          </p:cNvPr>
          <p:cNvSpPr/>
          <p:nvPr userDrawn="1"/>
        </p:nvSpPr>
        <p:spPr>
          <a:xfrm>
            <a:off x="0" y="2"/>
            <a:ext cx="12191144" cy="685751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92">
              <a:latin typeface="Arial" panose="020B0604020202020204" pitchFamily="34" charset="0"/>
            </a:endParaRPr>
          </a:p>
        </p:txBody>
      </p:sp>
      <p:sp>
        <p:nvSpPr>
          <p:cNvPr id="4" name="object 4">
            <a:extLst>
              <a:ext uri="{FF2B5EF4-FFF2-40B4-BE49-F238E27FC236}">
                <a16:creationId xmlns:a16="http://schemas.microsoft.com/office/drawing/2014/main" id="{7DB0D50D-0260-4CD8-B23B-73CC332F40ED}"/>
              </a:ext>
            </a:extLst>
          </p:cNvPr>
          <p:cNvSpPr/>
          <p:nvPr userDrawn="1"/>
        </p:nvSpPr>
        <p:spPr>
          <a:xfrm>
            <a:off x="0" y="387"/>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1092">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3047313" y="-2980318"/>
            <a:ext cx="6858000" cy="12818660"/>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121920" tIns="121920" rIns="121920" bIns="121920" rtlCol="0" anchor="ctr"/>
          <a:lstStyle/>
          <a:p>
            <a:pPr algn="ctr" defTabSz="1219140">
              <a:lnSpc>
                <a:spcPts val="2293"/>
              </a:lnSpc>
              <a:buClr>
                <a:srgbClr val="FFFFFF"/>
              </a:buClr>
            </a:pPr>
            <a:endParaRPr lang="en-US" sz="16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566057" y="1589315"/>
            <a:ext cx="4974771" cy="1619132"/>
          </a:xfrm>
          <a:noFill/>
        </p:spPr>
        <p:txBody>
          <a:bodyPr vert="horz" lIns="0" tIns="0" rIns="91440" bIns="182880" rtlCol="0" anchor="t" anchorCtr="0">
            <a:noAutofit/>
          </a:bodyPr>
          <a:lstStyle>
            <a:lvl1pPr algn="l" defTabSz="609570"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598996" y="499737"/>
            <a:ext cx="1701075" cy="414843"/>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558800" y="3998282"/>
            <a:ext cx="4971741" cy="480217"/>
          </a:xfrm>
          <a:prstGeom prst="rect">
            <a:avLst/>
          </a:prstGeom>
        </p:spPr>
        <p:txBody>
          <a:bodyPr tIns="0">
            <a:noAutofit/>
          </a:bodyPr>
          <a:lstStyle>
            <a:lvl1pPr marL="0" indent="0">
              <a:buNone/>
              <a:defRPr sz="16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558802" y="3314324"/>
            <a:ext cx="4971143" cy="626305"/>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16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1453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6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12192000" cy="68580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566057" y="1193802"/>
            <a:ext cx="4974771" cy="1619132"/>
          </a:xfrm>
          <a:noFill/>
        </p:spPr>
        <p:txBody>
          <a:bodyPr vert="horz" lIns="0" tIns="0" rIns="91440" bIns="182880" rtlCol="0" anchor="t" anchorCtr="0">
            <a:noAutofit/>
          </a:bodyPr>
          <a:lstStyle>
            <a:lvl1pPr algn="l" defTabSz="609570" rtl="0" eaLnBrk="1" latinLnBrk="0" hangingPunct="1">
              <a:lnSpc>
                <a:spcPct val="90000"/>
              </a:lnSpc>
              <a:spcBef>
                <a:spcPct val="0"/>
              </a:spcBef>
              <a:buNone/>
              <a:defRPr lang="en-US" sz="5867"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558802" y="754903"/>
            <a:ext cx="6739924" cy="482372"/>
          </a:xfrm>
        </p:spPr>
        <p:txBody>
          <a:bodyPr>
            <a:noAutofit/>
          </a:bodyPr>
          <a:lstStyle>
            <a:lvl1pPr marL="0" indent="0" algn="l" defTabSz="609570" rtl="0" eaLnBrk="1" latinLnBrk="0" hangingPunct="1">
              <a:lnSpc>
                <a:spcPts val="1920"/>
              </a:lnSpc>
              <a:spcBef>
                <a:spcPts val="1600"/>
              </a:spcBef>
              <a:spcAft>
                <a:spcPts val="267"/>
              </a:spcAft>
              <a:buClr>
                <a:schemeClr val="bg1"/>
              </a:buClr>
              <a:buSzPct val="110000"/>
              <a:buFont typeface="Arial" panose="020B0604020202020204" pitchFamily="34" charset="0"/>
              <a:buNone/>
              <a:defRPr lang="en-US" sz="2400" b="0" kern="1200" spc="3" dirty="0">
                <a:solidFill>
                  <a:srgbClr val="FFFFFF"/>
                </a:solidFill>
                <a:latin typeface="Arial" panose="020B0604020202020204" pitchFamily="34" charset="0"/>
                <a:ea typeface="+mn-ea"/>
                <a:cs typeface="+mn-cs"/>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6096001" y="2554017"/>
            <a:ext cx="5566833" cy="1284816"/>
          </a:xfrm>
        </p:spPr>
        <p:txBody>
          <a:bodyPr/>
          <a:lstStyle>
            <a:lvl1pPr marL="0" indent="0">
              <a:lnSpc>
                <a:spcPts val="2400"/>
              </a:lnSpc>
              <a:spcAft>
                <a:spcPts val="16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7" name="Picture 16" descr="A picture containing drawing&#10;&#10;Description automatically generated">
            <a:extLst>
              <a:ext uri="{FF2B5EF4-FFF2-40B4-BE49-F238E27FC236}">
                <a16:creationId xmlns:a16="http://schemas.microsoft.com/office/drawing/2014/main" id="{18B985CE-F24C-49CA-BD56-0F6712A146CB}"/>
              </a:ext>
            </a:extLst>
          </p:cNvPr>
          <p:cNvPicPr>
            <a:picLocks noChangeAspect="1"/>
          </p:cNvPicPr>
          <p:nvPr userDrawn="1"/>
        </p:nvPicPr>
        <p:blipFill>
          <a:blip r:embed="rId2"/>
          <a:stretch>
            <a:fillRect/>
          </a:stretch>
        </p:blipFill>
        <p:spPr>
          <a:xfrm>
            <a:off x="9961760" y="6073224"/>
            <a:ext cx="1701075" cy="414843"/>
          </a:xfrm>
          <a:prstGeom prst="rect">
            <a:avLst/>
          </a:prstGeom>
        </p:spPr>
      </p:pic>
    </p:spTree>
    <p:extLst>
      <p:ext uri="{BB962C8B-B14F-4D97-AF65-F5344CB8AC3E}">
        <p14:creationId xmlns:p14="http://schemas.microsoft.com/office/powerpoint/2010/main" val="195886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57C512B-A27B-4EF9-B502-718523910B00}"/>
              </a:ext>
            </a:extLst>
          </p:cNvPr>
          <p:cNvSpPr>
            <a:spLocks noGrp="1"/>
          </p:cNvSpPr>
          <p:nvPr>
            <p:ph type="pic" sz="quarter" idx="20"/>
          </p:nvPr>
        </p:nvSpPr>
        <p:spPr>
          <a:xfrm>
            <a:off x="558800" y="1600200"/>
            <a:ext cx="2474384" cy="1067696"/>
          </a:xfrm>
        </p:spPr>
        <p:txBody>
          <a:bodyPr/>
          <a:lstStyle>
            <a:lvl1pPr>
              <a:buNone/>
              <a:defRPr/>
            </a:lvl1pPr>
          </a:lstStyle>
          <a:p>
            <a:r>
              <a:rPr lang="en-US"/>
              <a:t>Click icon to add picture</a:t>
            </a:r>
          </a:p>
        </p:txBody>
      </p:sp>
      <p:sp>
        <p:nvSpPr>
          <p:cNvPr id="15" name="Picture Placeholder 13">
            <a:extLst>
              <a:ext uri="{FF2B5EF4-FFF2-40B4-BE49-F238E27FC236}">
                <a16:creationId xmlns:a16="http://schemas.microsoft.com/office/drawing/2014/main" id="{A23ABEE9-0FEB-42CA-8C22-56E013C4491E}"/>
              </a:ext>
            </a:extLst>
          </p:cNvPr>
          <p:cNvSpPr>
            <a:spLocks noGrp="1"/>
          </p:cNvSpPr>
          <p:nvPr>
            <p:ph type="pic" sz="quarter" idx="21"/>
          </p:nvPr>
        </p:nvSpPr>
        <p:spPr>
          <a:xfrm>
            <a:off x="3454400" y="1600200"/>
            <a:ext cx="2474384" cy="1067696"/>
          </a:xfrm>
        </p:spPr>
        <p:txBody>
          <a:bodyPr/>
          <a:lstStyle>
            <a:lvl1pPr>
              <a:buNone/>
              <a:defRPr/>
            </a:lvl1pPr>
          </a:lstStyle>
          <a:p>
            <a:r>
              <a:rPr lang="en-US"/>
              <a:t>Click icon to add picture</a:t>
            </a:r>
          </a:p>
        </p:txBody>
      </p:sp>
      <p:sp>
        <p:nvSpPr>
          <p:cNvPr id="16" name="Picture Placeholder 13">
            <a:extLst>
              <a:ext uri="{FF2B5EF4-FFF2-40B4-BE49-F238E27FC236}">
                <a16:creationId xmlns:a16="http://schemas.microsoft.com/office/drawing/2014/main" id="{ECA55838-9F7E-4E28-8EA9-EAFD579511BE}"/>
              </a:ext>
            </a:extLst>
          </p:cNvPr>
          <p:cNvSpPr>
            <a:spLocks noGrp="1"/>
          </p:cNvSpPr>
          <p:nvPr>
            <p:ph type="pic" sz="quarter" idx="22"/>
          </p:nvPr>
        </p:nvSpPr>
        <p:spPr>
          <a:xfrm>
            <a:off x="6327888" y="1600200"/>
            <a:ext cx="2474384" cy="1067696"/>
          </a:xfrm>
        </p:spPr>
        <p:txBody>
          <a:bodyPr/>
          <a:lstStyle>
            <a:lvl1pPr>
              <a:buNone/>
              <a:defRPr/>
            </a:lvl1pPr>
          </a:lstStyle>
          <a:p>
            <a:r>
              <a:rPr lang="en-US"/>
              <a:t>Click icon to add picture</a:t>
            </a:r>
          </a:p>
        </p:txBody>
      </p:sp>
      <p:sp>
        <p:nvSpPr>
          <p:cNvPr id="17" name="Picture Placeholder 13">
            <a:extLst>
              <a:ext uri="{FF2B5EF4-FFF2-40B4-BE49-F238E27FC236}">
                <a16:creationId xmlns:a16="http://schemas.microsoft.com/office/drawing/2014/main" id="{F931BCB3-AFCC-4AB0-BCF5-636C0B53C4D3}"/>
              </a:ext>
            </a:extLst>
          </p:cNvPr>
          <p:cNvSpPr>
            <a:spLocks noGrp="1"/>
          </p:cNvSpPr>
          <p:nvPr>
            <p:ph type="pic" sz="quarter" idx="23"/>
          </p:nvPr>
        </p:nvSpPr>
        <p:spPr>
          <a:xfrm>
            <a:off x="9188449" y="1600200"/>
            <a:ext cx="2474384" cy="1067696"/>
          </a:xfrm>
        </p:spPr>
        <p:txBody>
          <a:bodyPr/>
          <a:lstStyle>
            <a:lvl1pPr>
              <a:buNone/>
              <a:defRPr/>
            </a:lvl1pPr>
          </a:lstStyle>
          <a:p>
            <a:r>
              <a:rPr lang="en-US"/>
              <a:t>Click icon to add picture</a:t>
            </a:r>
          </a:p>
        </p:txBody>
      </p:sp>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558801" y="2800867"/>
            <a:ext cx="11104032" cy="2694817"/>
          </a:xfrm>
          <a:noFill/>
        </p:spPr>
        <p:txBody>
          <a:bodyPr/>
          <a:lstStyle/>
          <a:p>
            <a:r>
              <a:rPr lang="en-US"/>
              <a:t>Click icon to add table</a:t>
            </a:r>
          </a:p>
        </p:txBody>
      </p:sp>
    </p:spTree>
    <p:extLst>
      <p:ext uri="{BB962C8B-B14F-4D97-AF65-F5344CB8AC3E}">
        <p14:creationId xmlns:p14="http://schemas.microsoft.com/office/powerpoint/2010/main" val="200151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1" y="726072"/>
            <a:ext cx="2616960" cy="1958009"/>
          </a:xfrm>
        </p:spPr>
        <p:txBody>
          <a:bodyPr vert="horz" lIns="0" tIns="0" rIns="91440" bIns="45720" rtlCol="0" anchor="t">
            <a:noAutofit/>
          </a:bodyPr>
          <a:lstStyle>
            <a:lvl1pPr>
              <a:defRPr lang="en-US" sz="3200" dirty="0"/>
            </a:lvl1pPr>
          </a:lstStyle>
          <a:p>
            <a:pPr lvl="0"/>
            <a:r>
              <a:rPr lang="en-US"/>
              <a:t>Title - Title Case, Arial 24 Pt</a:t>
            </a:r>
          </a:p>
        </p:txBody>
      </p:sp>
      <p:sp>
        <p:nvSpPr>
          <p:cNvPr id="15" name="Content Placeholder 2"/>
          <p:cNvSpPr>
            <a:spLocks noGrp="1"/>
          </p:cNvSpPr>
          <p:nvPr>
            <p:ph sz="half" idx="10" hasCustomPrompt="1"/>
          </p:nvPr>
        </p:nvSpPr>
        <p:spPr>
          <a:xfrm>
            <a:off x="3796312" y="736603"/>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b="0" dirty="0">
                <a:latin typeface="Arial" panose="020B0604020202020204" pitchFamily="34" charset="0"/>
                <a:ea typeface="+mj-ea"/>
                <a:cs typeface="Arial" charset="0"/>
              </a:defRPr>
            </a:lvl1pPr>
          </a:lstStyle>
          <a:p>
            <a:pPr marL="457155" lvl="0" indent="-457155">
              <a:lnSpc>
                <a:spcPct val="90000"/>
              </a:lnSpc>
              <a:spcBef>
                <a:spcPct val="0"/>
              </a:spcBef>
            </a:pPr>
            <a:r>
              <a:rPr lang="en-US"/>
              <a:t>Click to edit master text styles</a:t>
            </a:r>
          </a:p>
        </p:txBody>
      </p:sp>
      <p:sp>
        <p:nvSpPr>
          <p:cNvPr id="16" name="Content Placeholder 2"/>
          <p:cNvSpPr>
            <a:spLocks noGrp="1"/>
          </p:cNvSpPr>
          <p:nvPr>
            <p:ph sz="half" idx="11" hasCustomPrompt="1"/>
          </p:nvPr>
        </p:nvSpPr>
        <p:spPr>
          <a:xfrm>
            <a:off x="3796312" y="1461619"/>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55" lvl="0" indent="-457155">
              <a:lnSpc>
                <a:spcPct val="90000"/>
              </a:lnSpc>
              <a:spcBef>
                <a:spcPct val="0"/>
              </a:spcBef>
            </a:pPr>
            <a:r>
              <a:rPr lang="en-US"/>
              <a:t>Click to edit master text styles</a:t>
            </a:r>
          </a:p>
        </p:txBody>
      </p:sp>
      <p:sp>
        <p:nvSpPr>
          <p:cNvPr id="17" name="Content Placeholder 2"/>
          <p:cNvSpPr>
            <a:spLocks noGrp="1"/>
          </p:cNvSpPr>
          <p:nvPr>
            <p:ph sz="half" idx="12" hasCustomPrompt="1"/>
          </p:nvPr>
        </p:nvSpPr>
        <p:spPr>
          <a:xfrm>
            <a:off x="3796312" y="2186635"/>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55" lvl="0" indent="-457155">
              <a:lnSpc>
                <a:spcPct val="90000"/>
              </a:lnSpc>
              <a:spcBef>
                <a:spcPct val="0"/>
              </a:spcBef>
            </a:pPr>
            <a:r>
              <a:rPr lang="en-US"/>
              <a:t>Click to edit master text styles</a:t>
            </a:r>
          </a:p>
        </p:txBody>
      </p:sp>
      <p:sp>
        <p:nvSpPr>
          <p:cNvPr id="18" name="Content Placeholder 2"/>
          <p:cNvSpPr>
            <a:spLocks noGrp="1"/>
          </p:cNvSpPr>
          <p:nvPr>
            <p:ph sz="half" idx="13" hasCustomPrompt="1"/>
          </p:nvPr>
        </p:nvSpPr>
        <p:spPr>
          <a:xfrm>
            <a:off x="3796312" y="2911655"/>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55" lvl="0" indent="-457155">
              <a:lnSpc>
                <a:spcPct val="90000"/>
              </a:lnSpc>
              <a:spcBef>
                <a:spcPct val="0"/>
              </a:spcBef>
            </a:pPr>
            <a:r>
              <a:rPr lang="en-US"/>
              <a:t>Click to edit master text styles</a:t>
            </a:r>
          </a:p>
        </p:txBody>
      </p:sp>
      <p:sp>
        <p:nvSpPr>
          <p:cNvPr id="19" name="Content Placeholder 2"/>
          <p:cNvSpPr>
            <a:spLocks noGrp="1"/>
          </p:cNvSpPr>
          <p:nvPr>
            <p:ph sz="half" idx="14" hasCustomPrompt="1"/>
          </p:nvPr>
        </p:nvSpPr>
        <p:spPr>
          <a:xfrm>
            <a:off x="3796312" y="3636671"/>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55" lvl="0" indent="-457155">
              <a:lnSpc>
                <a:spcPct val="90000"/>
              </a:lnSpc>
              <a:spcBef>
                <a:spcPct val="0"/>
              </a:spcBef>
            </a:pPr>
            <a:r>
              <a:rPr lang="en-US"/>
              <a:t>Click to edit master text styles</a:t>
            </a:r>
          </a:p>
        </p:txBody>
      </p:sp>
      <p:sp>
        <p:nvSpPr>
          <p:cNvPr id="20" name="Content Placeholder 2"/>
          <p:cNvSpPr>
            <a:spLocks noGrp="1"/>
          </p:cNvSpPr>
          <p:nvPr>
            <p:ph sz="half" idx="15" hasCustomPrompt="1"/>
          </p:nvPr>
        </p:nvSpPr>
        <p:spPr>
          <a:xfrm>
            <a:off x="3796312" y="436168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55" lvl="0" indent="-457155">
              <a:lnSpc>
                <a:spcPct val="90000"/>
              </a:lnSpc>
              <a:spcBef>
                <a:spcPct val="0"/>
              </a:spcBef>
            </a:pPr>
            <a:r>
              <a:rPr lang="en-US"/>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3796312" y="508670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55" lvl="0" indent="-457155">
              <a:lnSpc>
                <a:spcPct val="90000"/>
              </a:lnSpc>
              <a:spcBef>
                <a:spcPct val="0"/>
              </a:spcBef>
            </a:pPr>
            <a:r>
              <a:rPr lang="en-US"/>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571564" y="6355068"/>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62434408-CC2C-44BB-AE96-6E837A38CF56}"/>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2"/>
            <a:ext cx="1226588" cy="299129"/>
          </a:xfrm>
          <a:prstGeom prst="rect">
            <a:avLst/>
          </a:prstGeom>
        </p:spPr>
      </p:pic>
    </p:spTree>
    <p:extLst>
      <p:ext uri="{BB962C8B-B14F-4D97-AF65-F5344CB8AC3E}">
        <p14:creationId xmlns:p14="http://schemas.microsoft.com/office/powerpoint/2010/main" val="32015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4267" dirty="0"/>
            </a:lvl1pPr>
          </a:lstStyle>
          <a:p>
            <a:pPr lvl="0"/>
            <a:r>
              <a:rPr lang="en-US"/>
              <a:t>Arial 32 pt.</a:t>
            </a:r>
            <a:br>
              <a:rPr lang="en-US"/>
            </a:br>
            <a:r>
              <a:rPr lang="en-US"/>
              <a:t>Line 2</a:t>
            </a:r>
            <a:br>
              <a:rPr lang="en-US"/>
            </a:br>
            <a:r>
              <a:rPr lang="en-US"/>
              <a:t>Line3</a:t>
            </a:r>
            <a:br>
              <a:rPr lang="en-US"/>
            </a:br>
            <a:r>
              <a:rPr lang="en-US"/>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3437183" y="3244312"/>
            <a:ext cx="8225652" cy="2133784"/>
          </a:xfrm>
        </p:spPr>
        <p:txBody>
          <a:bodyPr anchor="t" anchorCtr="0"/>
          <a:lstStyle>
            <a:lvl1pPr marL="0" indent="0" algn="l" defTabSz="609539" rtl="0" eaLnBrk="1" latinLnBrk="0" hangingPunct="1">
              <a:lnSpc>
                <a:spcPts val="3333"/>
              </a:lnSpc>
              <a:spcBef>
                <a:spcPts val="0"/>
              </a:spcBef>
              <a:spcAft>
                <a:spcPts val="1600"/>
              </a:spcAft>
              <a:buClr>
                <a:schemeClr val="tx1"/>
              </a:buClr>
              <a:buSzPct val="110000"/>
              <a:buFont typeface="Wingdings" panose="05000000000000000000" pitchFamily="2" charset="2"/>
              <a:buNone/>
              <a:defRPr lang="en-US" sz="2667" b="0" kern="1200" spc="3" noProof="0" dirty="0">
                <a:solidFill>
                  <a:schemeClr val="tx1"/>
                </a:solidFill>
                <a:latin typeface="Arial" panose="020B0604020202020204" pitchFamily="34" charset="0"/>
                <a:ea typeface="+mn-ea"/>
                <a:cs typeface="+mn-cs"/>
              </a:defRPr>
            </a:lvl1pPr>
            <a:lvl2pPr marL="753458" indent="-228578">
              <a:defRPr lang="en-US" sz="1600" b="0" kern="1200" baseline="0" dirty="0" smtClean="0">
                <a:solidFill>
                  <a:schemeClr val="tx1"/>
                </a:solidFill>
                <a:latin typeface="+mn-lt"/>
                <a:ea typeface="+mn-ea"/>
                <a:cs typeface="+mn-cs"/>
              </a:defRPr>
            </a:lvl2pPr>
            <a:lvl3pPr marL="455039" indent="0">
              <a:buNone/>
              <a:defRPr sz="1600"/>
            </a:lvl3pPr>
            <a:lvl4pPr>
              <a:defRPr sz="1600"/>
            </a:lvl4pPr>
            <a:lvl5pPr marL="1750308" indent="-220112">
              <a:defRPr sz="1600"/>
            </a:lvl5pPr>
          </a:lstStyle>
          <a:p>
            <a:pPr lvl="0"/>
            <a:r>
              <a:rPr lang="en-US"/>
              <a:t>Arial 20 </a:t>
            </a:r>
            <a:r>
              <a:rPr lang="en-US" err="1"/>
              <a:t>pt</a:t>
            </a:r>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4" y="6355068"/>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2"/>
            <a:ext cx="1226588" cy="299129"/>
          </a:xfrm>
          <a:prstGeom prst="rect">
            <a:avLst/>
          </a:prstGeom>
        </p:spPr>
      </p:pic>
    </p:spTree>
    <p:extLst>
      <p:ext uri="{BB962C8B-B14F-4D97-AF65-F5344CB8AC3E}">
        <p14:creationId xmlns:p14="http://schemas.microsoft.com/office/powerpoint/2010/main" val="339341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4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3" y="736601"/>
            <a:ext cx="4979815" cy="457200"/>
          </a:xfrm>
        </p:spPr>
        <p:txBody>
          <a:bodyPr vert="horz" lIns="0" tIns="0" rIns="91440" bIns="45720" rtlCol="0" anchor="t">
            <a:noAutofit/>
          </a:bodyPr>
          <a:lstStyle>
            <a:lvl1pPr>
              <a:defRPr lang="en-US" sz="3733" dirty="0"/>
            </a:lvl1pPr>
          </a:lstStyle>
          <a:p>
            <a:pPr lvl="0"/>
            <a:r>
              <a:rPr lang="en-US"/>
              <a:t>Arial 28 pt.</a:t>
            </a:r>
            <a:br>
              <a:rPr lang="en-US"/>
            </a:br>
            <a:r>
              <a:rPr lang="en-US"/>
              <a:t>Line 2</a:t>
            </a:r>
            <a:br>
              <a:rPr lang="en-US"/>
            </a:br>
            <a:r>
              <a:rPr lang="en-US"/>
              <a:t>Line3</a:t>
            </a:r>
            <a:br>
              <a:rPr lang="en-US"/>
            </a:br>
            <a:r>
              <a:rPr lang="en-US"/>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4" y="2945092"/>
            <a:ext cx="4714129" cy="2296845"/>
          </a:xfrm>
          <a:prstGeom prst="rect">
            <a:avLst/>
          </a:prstGeom>
        </p:spPr>
        <p:txBody>
          <a:bodyPr lIns="0"/>
          <a:lstStyle>
            <a:lvl1pPr marL="0" indent="0">
              <a:lnSpc>
                <a:spcPts val="1920"/>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6508351" y="1330415"/>
            <a:ext cx="5154484" cy="4047684"/>
          </a:xfrm>
        </p:spPr>
        <p:txBody>
          <a:bodyPr anchor="b" anchorCtr="0"/>
          <a:lstStyle>
            <a:lvl1pPr marL="0" indent="0">
              <a:spcAft>
                <a:spcPts val="1600"/>
              </a:spcAft>
              <a:buNone/>
              <a:defRPr sz="1600"/>
            </a:lvl1pPr>
            <a:lvl2pPr marL="753458" indent="-228578">
              <a:defRPr lang="en-US" sz="1600" b="0" kern="1200" baseline="0" dirty="0" smtClean="0">
                <a:solidFill>
                  <a:schemeClr val="tx1"/>
                </a:solidFill>
                <a:latin typeface="+mn-lt"/>
                <a:ea typeface="+mn-ea"/>
                <a:cs typeface="+mn-cs"/>
              </a:defRPr>
            </a:lvl2pPr>
            <a:lvl3pPr marL="455039" indent="0">
              <a:buNone/>
              <a:defRPr sz="1600"/>
            </a:lvl3pPr>
            <a:lvl4pPr>
              <a:defRPr sz="1600"/>
            </a:lvl4pPr>
            <a:lvl5pPr marL="1750308" indent="-220112">
              <a:defRPr sz="16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6111903" y="720567"/>
            <a:ext cx="0" cy="4657532"/>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4" y="6355068"/>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2"/>
            <a:ext cx="1226588" cy="299129"/>
          </a:xfrm>
          <a:prstGeom prst="rect">
            <a:avLst/>
          </a:prstGeom>
        </p:spPr>
      </p:pic>
    </p:spTree>
    <p:extLst>
      <p:ext uri="{BB962C8B-B14F-4D97-AF65-F5344CB8AC3E}">
        <p14:creationId xmlns:p14="http://schemas.microsoft.com/office/powerpoint/2010/main" val="339248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1" y="726070"/>
            <a:ext cx="2616960" cy="1958009"/>
          </a:xfrm>
        </p:spPr>
        <p:txBody>
          <a:bodyPr vert="horz" lIns="0" tIns="0" rIns="91440" bIns="45720" rtlCol="0" anchor="t">
            <a:noAutofit/>
          </a:bodyPr>
          <a:lstStyle>
            <a:lvl1pPr>
              <a:defRPr lang="en-US" sz="3200" dirty="0"/>
            </a:lvl1pPr>
          </a:lstStyle>
          <a:p>
            <a:pPr lvl="0"/>
            <a:r>
              <a:rPr lang="en-US"/>
              <a:t>Title - Title Case, Arial 24 Pt</a:t>
            </a:r>
          </a:p>
        </p:txBody>
      </p:sp>
      <p:sp>
        <p:nvSpPr>
          <p:cNvPr id="15" name="Content Placeholder 2"/>
          <p:cNvSpPr>
            <a:spLocks noGrp="1"/>
          </p:cNvSpPr>
          <p:nvPr>
            <p:ph sz="half" idx="10" hasCustomPrompt="1"/>
          </p:nvPr>
        </p:nvSpPr>
        <p:spPr>
          <a:xfrm>
            <a:off x="3796312" y="736603"/>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b="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16" name="Content Placeholder 2"/>
          <p:cNvSpPr>
            <a:spLocks noGrp="1"/>
          </p:cNvSpPr>
          <p:nvPr>
            <p:ph sz="half" idx="11" hasCustomPrompt="1"/>
          </p:nvPr>
        </p:nvSpPr>
        <p:spPr>
          <a:xfrm>
            <a:off x="3796312" y="1461619"/>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17" name="Content Placeholder 2"/>
          <p:cNvSpPr>
            <a:spLocks noGrp="1"/>
          </p:cNvSpPr>
          <p:nvPr>
            <p:ph sz="half" idx="12" hasCustomPrompt="1"/>
          </p:nvPr>
        </p:nvSpPr>
        <p:spPr>
          <a:xfrm>
            <a:off x="3796312" y="2186635"/>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18" name="Content Placeholder 2"/>
          <p:cNvSpPr>
            <a:spLocks noGrp="1"/>
          </p:cNvSpPr>
          <p:nvPr>
            <p:ph sz="half" idx="13" hasCustomPrompt="1"/>
          </p:nvPr>
        </p:nvSpPr>
        <p:spPr>
          <a:xfrm>
            <a:off x="3796312" y="2911655"/>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19" name="Content Placeholder 2"/>
          <p:cNvSpPr>
            <a:spLocks noGrp="1"/>
          </p:cNvSpPr>
          <p:nvPr>
            <p:ph sz="half" idx="14" hasCustomPrompt="1"/>
          </p:nvPr>
        </p:nvSpPr>
        <p:spPr>
          <a:xfrm>
            <a:off x="3796312" y="3636671"/>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20" name="Content Placeholder 2"/>
          <p:cNvSpPr>
            <a:spLocks noGrp="1"/>
          </p:cNvSpPr>
          <p:nvPr>
            <p:ph sz="half" idx="15" hasCustomPrompt="1"/>
          </p:nvPr>
        </p:nvSpPr>
        <p:spPr>
          <a:xfrm>
            <a:off x="3796312" y="436168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3796312" y="508670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67" lvl="0" indent="-457167">
              <a:lnSpc>
                <a:spcPct val="90000"/>
              </a:lnSpc>
              <a:spcBef>
                <a:spcPct val="0"/>
              </a:spcBef>
            </a:pPr>
            <a:r>
              <a:rPr lang="en-US"/>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62434408-CC2C-44BB-AE96-6E837A38CF56}"/>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0"/>
            <a:ext cx="1226588" cy="299129"/>
          </a:xfrm>
          <a:prstGeom prst="rect">
            <a:avLst/>
          </a:prstGeom>
        </p:spPr>
      </p:pic>
    </p:spTree>
    <p:extLst>
      <p:ext uri="{BB962C8B-B14F-4D97-AF65-F5344CB8AC3E}">
        <p14:creationId xmlns:p14="http://schemas.microsoft.com/office/powerpoint/2010/main" val="190805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4267" dirty="0"/>
            </a:lvl1pPr>
          </a:lstStyle>
          <a:p>
            <a:pPr lvl="0"/>
            <a:r>
              <a:rPr lang="en-US"/>
              <a:t>Arial 32 pt.</a:t>
            </a:r>
            <a:br>
              <a:rPr lang="en-US"/>
            </a:br>
            <a:r>
              <a:rPr lang="en-US"/>
              <a:t>Line 2</a:t>
            </a:r>
            <a:br>
              <a:rPr lang="en-US"/>
            </a:br>
            <a:r>
              <a:rPr lang="en-US"/>
              <a:t>Line3</a:t>
            </a:r>
            <a:br>
              <a:rPr lang="en-US"/>
            </a:br>
            <a:r>
              <a:rPr lang="en-US"/>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3437183" y="3244312"/>
            <a:ext cx="8225652" cy="2133784"/>
          </a:xfrm>
        </p:spPr>
        <p:txBody>
          <a:bodyPr anchor="t" anchorCtr="0"/>
          <a:lstStyle>
            <a:lvl1pPr marL="0" indent="0" algn="l" defTabSz="609555" rtl="0" eaLnBrk="1" latinLnBrk="0" hangingPunct="1">
              <a:lnSpc>
                <a:spcPts val="3333"/>
              </a:lnSpc>
              <a:spcBef>
                <a:spcPts val="0"/>
              </a:spcBef>
              <a:spcAft>
                <a:spcPts val="1600"/>
              </a:spcAft>
              <a:buClr>
                <a:schemeClr val="tx1"/>
              </a:buClr>
              <a:buSzPct val="110000"/>
              <a:buFont typeface="Wingdings" panose="05000000000000000000" pitchFamily="2" charset="2"/>
              <a:buNone/>
              <a:defRPr lang="en-US" sz="2667" b="0" kern="1200" spc="3" noProof="0" dirty="0">
                <a:solidFill>
                  <a:schemeClr val="tx1"/>
                </a:solidFill>
                <a:latin typeface="Arial" panose="020B0604020202020204" pitchFamily="34" charset="0"/>
                <a:ea typeface="+mn-ea"/>
                <a:cs typeface="+mn-cs"/>
              </a:defRPr>
            </a:lvl1pPr>
            <a:lvl2pPr marL="753477" indent="-228584">
              <a:defRPr lang="en-US" sz="1600" b="0" kern="1200" baseline="0" dirty="0" smtClean="0">
                <a:solidFill>
                  <a:schemeClr val="tx1"/>
                </a:solidFill>
                <a:latin typeface="+mn-lt"/>
                <a:ea typeface="+mn-ea"/>
                <a:cs typeface="+mn-cs"/>
              </a:defRPr>
            </a:lvl2pPr>
            <a:lvl3pPr marL="455051" indent="0">
              <a:buNone/>
              <a:defRPr sz="1600"/>
            </a:lvl3pPr>
            <a:lvl4pPr>
              <a:defRPr sz="1600"/>
            </a:lvl4pPr>
            <a:lvl5pPr marL="1750352" indent="-220117">
              <a:defRPr sz="1600"/>
            </a:lvl5pPr>
          </a:lstStyle>
          <a:p>
            <a:pPr lvl="0"/>
            <a:r>
              <a:rPr lang="en-US"/>
              <a:t>Arial 20 </a:t>
            </a:r>
            <a:r>
              <a:rPr lang="en-US" err="1"/>
              <a:t>pt</a:t>
            </a:r>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3" y="6355066"/>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0"/>
            <a:ext cx="1226588" cy="299129"/>
          </a:xfrm>
          <a:prstGeom prst="rect">
            <a:avLst/>
          </a:prstGeom>
        </p:spPr>
      </p:pic>
    </p:spTree>
    <p:extLst>
      <p:ext uri="{BB962C8B-B14F-4D97-AF65-F5344CB8AC3E}">
        <p14:creationId xmlns:p14="http://schemas.microsoft.com/office/powerpoint/2010/main" val="385757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5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2" y="736601"/>
            <a:ext cx="4979815" cy="457200"/>
          </a:xfrm>
        </p:spPr>
        <p:txBody>
          <a:bodyPr vert="horz" lIns="0" tIns="0" rIns="91440" bIns="45720" rtlCol="0" anchor="t">
            <a:noAutofit/>
          </a:bodyPr>
          <a:lstStyle>
            <a:lvl1pPr>
              <a:defRPr lang="en-US" sz="3733" dirty="0"/>
            </a:lvl1pPr>
          </a:lstStyle>
          <a:p>
            <a:pPr lvl="0"/>
            <a:r>
              <a:rPr lang="en-US"/>
              <a:t>Arial 28 pt.</a:t>
            </a:r>
            <a:br>
              <a:rPr lang="en-US"/>
            </a:br>
            <a:r>
              <a:rPr lang="en-US"/>
              <a:t>Line 2</a:t>
            </a:r>
            <a:br>
              <a:rPr lang="en-US"/>
            </a:br>
            <a:r>
              <a:rPr lang="en-US"/>
              <a:t>Line3</a:t>
            </a:r>
            <a:br>
              <a:rPr lang="en-US"/>
            </a:br>
            <a:r>
              <a:rPr lang="en-US"/>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3" y="2945092"/>
            <a:ext cx="4714129" cy="2296845"/>
          </a:xfrm>
          <a:prstGeom prst="rect">
            <a:avLst/>
          </a:prstGeom>
        </p:spPr>
        <p:txBody>
          <a:bodyPr lIns="0"/>
          <a:lstStyle>
            <a:lvl1pPr marL="0" indent="0">
              <a:lnSpc>
                <a:spcPts val="1920"/>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6508351" y="1330415"/>
            <a:ext cx="5154484" cy="4047684"/>
          </a:xfrm>
        </p:spPr>
        <p:txBody>
          <a:bodyPr anchor="b" anchorCtr="0"/>
          <a:lstStyle>
            <a:lvl1pPr marL="0" indent="0">
              <a:spcAft>
                <a:spcPts val="1600"/>
              </a:spcAft>
              <a:buNone/>
              <a:defRPr sz="1600"/>
            </a:lvl1pPr>
            <a:lvl2pPr marL="753477" indent="-228584">
              <a:defRPr lang="en-US" sz="1600" b="0" kern="1200" baseline="0" dirty="0" smtClean="0">
                <a:solidFill>
                  <a:schemeClr val="tx1"/>
                </a:solidFill>
                <a:latin typeface="+mn-lt"/>
                <a:ea typeface="+mn-ea"/>
                <a:cs typeface="+mn-cs"/>
              </a:defRPr>
            </a:lvl2pPr>
            <a:lvl3pPr marL="455051" indent="0">
              <a:buNone/>
              <a:defRPr sz="1600"/>
            </a:lvl3pPr>
            <a:lvl4pPr>
              <a:defRPr sz="1600"/>
            </a:lvl4pPr>
            <a:lvl5pPr marL="1750352" indent="-220117">
              <a:defRPr sz="16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6111903" y="720567"/>
            <a:ext cx="0" cy="4657532"/>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3" y="6355066"/>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0"/>
            <a:ext cx="1226588" cy="299129"/>
          </a:xfrm>
          <a:prstGeom prst="rect">
            <a:avLst/>
          </a:prstGeom>
        </p:spPr>
      </p:pic>
    </p:spTree>
    <p:extLst>
      <p:ext uri="{BB962C8B-B14F-4D97-AF65-F5344CB8AC3E}">
        <p14:creationId xmlns:p14="http://schemas.microsoft.com/office/powerpoint/2010/main" val="35686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2" y="736601"/>
            <a:ext cx="4979815" cy="457200"/>
          </a:xfrm>
        </p:spPr>
        <p:txBody>
          <a:bodyPr vert="horz" lIns="0" tIns="0" rIns="91440" bIns="45720" rtlCol="0" anchor="t">
            <a:noAutofit/>
          </a:bodyPr>
          <a:lstStyle>
            <a:lvl1pPr>
              <a:defRPr lang="en-US" sz="3733" dirty="0"/>
            </a:lvl1pPr>
          </a:lstStyle>
          <a:p>
            <a:pPr lvl="0"/>
            <a:r>
              <a:rPr lang="en-US"/>
              <a:t>Arial 28 pt.</a:t>
            </a:r>
            <a:br>
              <a:rPr lang="en-US"/>
            </a:br>
            <a:r>
              <a:rPr lang="en-US"/>
              <a:t>Line 2</a:t>
            </a:r>
            <a:br>
              <a:rPr lang="en-US"/>
            </a:br>
            <a:r>
              <a:rPr lang="en-US"/>
              <a:t>Line3</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3" y="2366436"/>
            <a:ext cx="4714129" cy="3564809"/>
          </a:xfrm>
          <a:prstGeom prst="rect">
            <a:avLst/>
          </a:prstGeom>
        </p:spPr>
        <p:txBody>
          <a:bodyPr lIns="0"/>
          <a:lstStyle>
            <a:lvl1pPr marL="0" indent="0">
              <a:lnSpc>
                <a:spcPts val="2133"/>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3" y="6355066"/>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0"/>
            <a:ext cx="1226588" cy="299129"/>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6096004" y="736603"/>
            <a:ext cx="5566833" cy="5177367"/>
          </a:xfrm>
        </p:spPr>
        <p:txBody>
          <a:bodyPr/>
          <a:lstStyle>
            <a:lvl1pPr>
              <a:defRPr/>
            </a:lvl1pPr>
          </a:lstStyle>
          <a:p>
            <a:r>
              <a:rPr lang="en-US"/>
              <a:t>Place Image here</a:t>
            </a:r>
          </a:p>
        </p:txBody>
      </p:sp>
    </p:spTree>
    <p:extLst>
      <p:ext uri="{BB962C8B-B14F-4D97-AF65-F5344CB8AC3E}">
        <p14:creationId xmlns:p14="http://schemas.microsoft.com/office/powerpoint/2010/main" val="76275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57C512B-A27B-4EF9-B502-718523910B00}"/>
              </a:ext>
            </a:extLst>
          </p:cNvPr>
          <p:cNvSpPr>
            <a:spLocks noGrp="1"/>
          </p:cNvSpPr>
          <p:nvPr>
            <p:ph type="pic" sz="quarter" idx="20"/>
          </p:nvPr>
        </p:nvSpPr>
        <p:spPr>
          <a:xfrm>
            <a:off x="558800" y="1600200"/>
            <a:ext cx="2474384" cy="1067696"/>
          </a:xfrm>
        </p:spPr>
        <p:txBody>
          <a:bodyPr/>
          <a:lstStyle>
            <a:lvl1pPr>
              <a:buNone/>
              <a:defRPr/>
            </a:lvl1pPr>
          </a:lstStyle>
          <a:p>
            <a:r>
              <a:rPr lang="en-US"/>
              <a:t>Click icon to add picture</a:t>
            </a:r>
          </a:p>
        </p:txBody>
      </p:sp>
      <p:sp>
        <p:nvSpPr>
          <p:cNvPr id="15" name="Picture Placeholder 13">
            <a:extLst>
              <a:ext uri="{FF2B5EF4-FFF2-40B4-BE49-F238E27FC236}">
                <a16:creationId xmlns:a16="http://schemas.microsoft.com/office/drawing/2014/main" id="{A23ABEE9-0FEB-42CA-8C22-56E013C4491E}"/>
              </a:ext>
            </a:extLst>
          </p:cNvPr>
          <p:cNvSpPr>
            <a:spLocks noGrp="1"/>
          </p:cNvSpPr>
          <p:nvPr>
            <p:ph type="pic" sz="quarter" idx="21"/>
          </p:nvPr>
        </p:nvSpPr>
        <p:spPr>
          <a:xfrm>
            <a:off x="3454400" y="1600200"/>
            <a:ext cx="2474384" cy="1067696"/>
          </a:xfrm>
        </p:spPr>
        <p:txBody>
          <a:bodyPr/>
          <a:lstStyle>
            <a:lvl1pPr>
              <a:buNone/>
              <a:defRPr/>
            </a:lvl1pPr>
          </a:lstStyle>
          <a:p>
            <a:r>
              <a:rPr lang="en-US"/>
              <a:t>Click icon to add picture</a:t>
            </a:r>
          </a:p>
        </p:txBody>
      </p:sp>
      <p:sp>
        <p:nvSpPr>
          <p:cNvPr id="16" name="Picture Placeholder 13">
            <a:extLst>
              <a:ext uri="{FF2B5EF4-FFF2-40B4-BE49-F238E27FC236}">
                <a16:creationId xmlns:a16="http://schemas.microsoft.com/office/drawing/2014/main" id="{ECA55838-9F7E-4E28-8EA9-EAFD579511BE}"/>
              </a:ext>
            </a:extLst>
          </p:cNvPr>
          <p:cNvSpPr>
            <a:spLocks noGrp="1"/>
          </p:cNvSpPr>
          <p:nvPr>
            <p:ph type="pic" sz="quarter" idx="22"/>
          </p:nvPr>
        </p:nvSpPr>
        <p:spPr>
          <a:xfrm>
            <a:off x="6327888" y="1600200"/>
            <a:ext cx="2474384" cy="1067696"/>
          </a:xfrm>
        </p:spPr>
        <p:txBody>
          <a:bodyPr/>
          <a:lstStyle>
            <a:lvl1pPr>
              <a:buNone/>
              <a:defRPr/>
            </a:lvl1pPr>
          </a:lstStyle>
          <a:p>
            <a:r>
              <a:rPr lang="en-US"/>
              <a:t>Click icon to add picture</a:t>
            </a:r>
          </a:p>
        </p:txBody>
      </p:sp>
      <p:sp>
        <p:nvSpPr>
          <p:cNvPr id="17" name="Picture Placeholder 13">
            <a:extLst>
              <a:ext uri="{FF2B5EF4-FFF2-40B4-BE49-F238E27FC236}">
                <a16:creationId xmlns:a16="http://schemas.microsoft.com/office/drawing/2014/main" id="{F931BCB3-AFCC-4AB0-BCF5-636C0B53C4D3}"/>
              </a:ext>
            </a:extLst>
          </p:cNvPr>
          <p:cNvSpPr>
            <a:spLocks noGrp="1"/>
          </p:cNvSpPr>
          <p:nvPr>
            <p:ph type="pic" sz="quarter" idx="23"/>
          </p:nvPr>
        </p:nvSpPr>
        <p:spPr>
          <a:xfrm>
            <a:off x="9188449" y="1600200"/>
            <a:ext cx="2474384" cy="1067696"/>
          </a:xfrm>
        </p:spPr>
        <p:txBody>
          <a:bodyPr/>
          <a:lstStyle>
            <a:lvl1pPr>
              <a:buNone/>
              <a:defRPr/>
            </a:lvl1pPr>
          </a:lstStyle>
          <a:p>
            <a:r>
              <a:rPr lang="en-US"/>
              <a:t>Click icon to add picture</a:t>
            </a:r>
          </a:p>
        </p:txBody>
      </p:sp>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58800" y="736602"/>
            <a:ext cx="11133645" cy="674039"/>
          </a:xfrm>
        </p:spPr>
        <p:txBody>
          <a:bodyPr vert="horz" lIns="0" tIns="0" rIns="91440" bIns="45720" rtlCol="0" anchor="t">
            <a:noAutofit/>
          </a:bodyPr>
          <a:lstStyle>
            <a:lvl1pPr>
              <a:defRPr lang="en-US" sz="32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558801" y="2800867"/>
            <a:ext cx="11104032" cy="2694817"/>
          </a:xfrm>
          <a:noFill/>
        </p:spPr>
        <p:txBody>
          <a:bodyPr/>
          <a:lstStyle/>
          <a:p>
            <a:r>
              <a:rPr lang="en-US"/>
              <a:t>Click icon to add table</a:t>
            </a:r>
          </a:p>
        </p:txBody>
      </p:sp>
    </p:spTree>
    <p:extLst>
      <p:ext uri="{BB962C8B-B14F-4D97-AF65-F5344CB8AC3E}">
        <p14:creationId xmlns:p14="http://schemas.microsoft.com/office/powerpoint/2010/main" val="220447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1" y="736601"/>
            <a:ext cx="11091275" cy="457200"/>
          </a:xfrm>
        </p:spPr>
        <p:txBody>
          <a:bodyPr vert="horz" lIns="0" tIns="0" rIns="91440" bIns="45720" rtlCol="0" anchor="t">
            <a:noAutofit/>
          </a:bodyPr>
          <a:lstStyle>
            <a:lvl1pPr>
              <a:defRPr lang="en-US" sz="3733" dirty="0"/>
            </a:lvl1pPr>
          </a:lstStyle>
          <a:p>
            <a:pPr lvl="0"/>
            <a:r>
              <a:rPr lang="en-US"/>
              <a:t>Arial 28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1" y="1260617"/>
            <a:ext cx="11104084" cy="815321"/>
          </a:xfrm>
          <a:prstGeom prst="rect">
            <a:avLst/>
          </a:prstGeom>
        </p:spPr>
        <p:txBody>
          <a:bodyPr lIns="0"/>
          <a:lstStyle>
            <a:lvl1pPr marL="0" indent="0">
              <a:lnSpc>
                <a:spcPts val="2133"/>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3" y="6355066"/>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70"/>
            <a:ext cx="1226588" cy="299129"/>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558803" y="2817341"/>
            <a:ext cx="5371071" cy="3130379"/>
          </a:xfrm>
        </p:spPr>
        <p:txBody>
          <a:bodyPr/>
          <a:lstStyle>
            <a:lvl1pPr>
              <a:defRPr/>
            </a:lvl1pPr>
          </a:lstStyle>
          <a:p>
            <a:r>
              <a:rPr lang="en-US"/>
              <a:t>Place Image here</a:t>
            </a:r>
          </a:p>
        </p:txBody>
      </p:sp>
      <p:sp>
        <p:nvSpPr>
          <p:cNvPr id="8" name="Picture Placeholder 6">
            <a:extLst>
              <a:ext uri="{FF2B5EF4-FFF2-40B4-BE49-F238E27FC236}">
                <a16:creationId xmlns:a16="http://schemas.microsoft.com/office/drawing/2014/main" id="{BB2F037D-F7DC-4969-8BE1-4D51AE3B5484}"/>
              </a:ext>
            </a:extLst>
          </p:cNvPr>
          <p:cNvSpPr>
            <a:spLocks noGrp="1"/>
          </p:cNvSpPr>
          <p:nvPr>
            <p:ph type="pic" sz="quarter" idx="13" hasCustomPrompt="1"/>
          </p:nvPr>
        </p:nvSpPr>
        <p:spPr>
          <a:xfrm>
            <a:off x="6291766" y="2817341"/>
            <a:ext cx="5371071" cy="3130379"/>
          </a:xfrm>
        </p:spPr>
        <p:txBody>
          <a:bodyPr/>
          <a:lstStyle>
            <a:lvl1pPr>
              <a:defRPr/>
            </a:lvl1pPr>
          </a:lstStyle>
          <a:p>
            <a:r>
              <a:rPr lang="en-US"/>
              <a:t>Place Image here</a:t>
            </a:r>
          </a:p>
        </p:txBody>
      </p:sp>
      <p:sp>
        <p:nvSpPr>
          <p:cNvPr id="6" name="Table Placeholder 5">
            <a:extLst>
              <a:ext uri="{FF2B5EF4-FFF2-40B4-BE49-F238E27FC236}">
                <a16:creationId xmlns:a16="http://schemas.microsoft.com/office/drawing/2014/main" id="{F03ACF95-19AA-4642-A427-828D17C3A524}"/>
              </a:ext>
            </a:extLst>
          </p:cNvPr>
          <p:cNvSpPr>
            <a:spLocks noGrp="1"/>
          </p:cNvSpPr>
          <p:nvPr>
            <p:ph type="tbl" sz="quarter" idx="14"/>
          </p:nvPr>
        </p:nvSpPr>
        <p:spPr>
          <a:xfrm>
            <a:off x="558803" y="2274045"/>
            <a:ext cx="5340351" cy="345016"/>
          </a:xfrm>
        </p:spPr>
        <p:txBody>
          <a:bodyPr/>
          <a:lstStyle>
            <a:lvl1pPr>
              <a:defRPr sz="1333" b="1">
                <a:solidFill>
                  <a:schemeClr val="tx1"/>
                </a:solidFill>
              </a:defRPr>
            </a:lvl1pPr>
          </a:lstStyle>
          <a:p>
            <a:r>
              <a:rPr lang="en-US"/>
              <a:t>Click icon to add table</a:t>
            </a:r>
          </a:p>
        </p:txBody>
      </p:sp>
      <p:sp>
        <p:nvSpPr>
          <p:cNvPr id="11" name="Table Placeholder 5">
            <a:extLst>
              <a:ext uri="{FF2B5EF4-FFF2-40B4-BE49-F238E27FC236}">
                <a16:creationId xmlns:a16="http://schemas.microsoft.com/office/drawing/2014/main" id="{7CA18CE0-B33A-4A8D-86C1-4B496BD0C1E0}"/>
              </a:ext>
            </a:extLst>
          </p:cNvPr>
          <p:cNvSpPr>
            <a:spLocks noGrp="1"/>
          </p:cNvSpPr>
          <p:nvPr>
            <p:ph type="tbl" sz="quarter" idx="15"/>
          </p:nvPr>
        </p:nvSpPr>
        <p:spPr>
          <a:xfrm>
            <a:off x="6289534" y="2274045"/>
            <a:ext cx="5340351" cy="345016"/>
          </a:xfrm>
        </p:spPr>
        <p:txBody>
          <a:bodyPr/>
          <a:lstStyle>
            <a:lvl1pPr>
              <a:defRPr sz="1333" b="1">
                <a:solidFill>
                  <a:schemeClr val="tx1"/>
                </a:solidFill>
              </a:defRPr>
            </a:lvl1pPr>
          </a:lstStyle>
          <a:p>
            <a:r>
              <a:rPr lang="en-US"/>
              <a:t>Click icon to add table</a:t>
            </a:r>
          </a:p>
        </p:txBody>
      </p:sp>
    </p:spTree>
    <p:extLst>
      <p:ext uri="{BB962C8B-B14F-4D97-AF65-F5344CB8AC3E}">
        <p14:creationId xmlns:p14="http://schemas.microsoft.com/office/powerpoint/2010/main" val="428055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2400" b="1" kern="1200" dirty="0">
                <a:solidFill>
                  <a:schemeClr val="tx1"/>
                </a:solidFill>
                <a:latin typeface="Arial" panose="020B0604020202020204" pitchFamily="34" charset="0"/>
                <a:ea typeface="+mj-ea"/>
                <a:cs typeface="Arial" charset="0"/>
              </a:defRPr>
            </a:lvl1pPr>
          </a:lstStyle>
          <a:p>
            <a:pPr lvl="0" algn="l" defTabSz="609539" rtl="0" eaLnBrk="1" latinLnBrk="0" hangingPunct="1">
              <a:lnSpc>
                <a:spcPct val="90000"/>
              </a:lnSpc>
              <a:spcBef>
                <a:spcPct val="0"/>
              </a:spcBef>
              <a:buNone/>
            </a:pPr>
            <a:r>
              <a:rPr lang="en-US"/>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558801" y="3941522"/>
            <a:ext cx="8182243" cy="1748055"/>
          </a:xfrm>
        </p:spPr>
        <p:txBody>
          <a:bodyPr vert="horz" lIns="0" tIns="45720" rIns="91440" bIns="45720" rtlCol="0" anchor="t" anchorCtr="0">
            <a:noAutofit/>
          </a:bodyPr>
          <a:lstStyle>
            <a:lvl1pPr marL="0" indent="0">
              <a:lnSpc>
                <a:spcPts val="2133"/>
              </a:lnSpc>
              <a:buNone/>
              <a:defRPr lang="en-US" sz="1600" dirty="0"/>
            </a:lvl1pPr>
          </a:lstStyle>
          <a:p>
            <a:pPr marL="228578" lvl="0" indent="-228578">
              <a:lnSpc>
                <a:spcPts val="2400"/>
              </a:lnSpc>
              <a:spcAft>
                <a:spcPts val="1600"/>
              </a:spcAft>
            </a:pPr>
            <a:r>
              <a:rPr lang="en-US"/>
              <a:t>Arial 12 </a:t>
            </a:r>
            <a:r>
              <a:rPr lang="en-US" err="1"/>
              <a:t>pt</a:t>
            </a:r>
            <a:endParaRPr lang="en-US"/>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532648" y="1443569"/>
            <a:ext cx="8208397" cy="313267"/>
          </a:xfrm>
        </p:spPr>
        <p:txBody>
          <a:bodyPr/>
          <a:lstStyle>
            <a:lvl1pPr marL="0" indent="0" algn="l" defTabSz="609539"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1pPr>
            <a:lvl2pPr marL="0" indent="0" algn="l" defTabSz="609539"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2pPr>
            <a:lvl3pPr marL="0" indent="0" algn="l" defTabSz="609539"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3pPr>
            <a:lvl4pPr marL="0" indent="0" algn="l" defTabSz="609539"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4pPr>
            <a:lvl5pPr marL="0" indent="0" algn="l" defTabSz="609539" rtl="0" eaLnBrk="1" latinLnBrk="0" hangingPunct="1">
              <a:lnSpc>
                <a:spcPct val="90000"/>
              </a:lnSpc>
              <a:spcBef>
                <a:spcPct val="0"/>
              </a:spcBef>
              <a:buNone/>
              <a:defRPr lang="en-US" sz="3733" b="1" kern="1200" dirty="0">
                <a:solidFill>
                  <a:schemeClr val="tx1"/>
                </a:solidFill>
                <a:latin typeface="Arial" charset="0"/>
                <a:ea typeface="+mj-ea"/>
                <a:cs typeface="Arial" charset="0"/>
              </a:defRPr>
            </a:lvl5pPr>
          </a:lstStyle>
          <a:p>
            <a:pPr lvl="0"/>
            <a:r>
              <a:rPr lang="en-US"/>
              <a:t>Arial 32 </a:t>
            </a:r>
            <a:r>
              <a:rPr lang="en-US" err="1"/>
              <a:t>pt</a:t>
            </a:r>
            <a:r>
              <a:rPr lang="en-US"/>
              <a: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1515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2400" b="1" kern="1200" dirty="0">
                <a:solidFill>
                  <a:schemeClr val="tx1"/>
                </a:solidFill>
                <a:latin typeface="Arial" panose="020B0604020202020204" pitchFamily="34" charset="0"/>
                <a:ea typeface="+mj-ea"/>
                <a:cs typeface="Arial" charset="0"/>
              </a:defRPr>
            </a:lvl1pPr>
          </a:lstStyle>
          <a:p>
            <a:pPr lvl="0" algn="l" defTabSz="609555" rtl="0" eaLnBrk="1" latinLnBrk="0" hangingPunct="1">
              <a:lnSpc>
                <a:spcPct val="90000"/>
              </a:lnSpc>
              <a:spcBef>
                <a:spcPct val="0"/>
              </a:spcBef>
              <a:buNone/>
            </a:pPr>
            <a:r>
              <a:rPr lang="en-US"/>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558801" y="3941521"/>
            <a:ext cx="8182243" cy="1748055"/>
          </a:xfrm>
        </p:spPr>
        <p:txBody>
          <a:bodyPr vert="horz" lIns="0" tIns="45720" rIns="91440" bIns="45720" rtlCol="0" anchor="t" anchorCtr="0">
            <a:noAutofit/>
          </a:bodyPr>
          <a:lstStyle>
            <a:lvl1pPr marL="0" indent="0">
              <a:lnSpc>
                <a:spcPts val="2133"/>
              </a:lnSpc>
              <a:buNone/>
              <a:defRPr lang="en-US" sz="1600" dirty="0"/>
            </a:lvl1pPr>
          </a:lstStyle>
          <a:p>
            <a:pPr marL="228584" lvl="0" indent="-228584">
              <a:lnSpc>
                <a:spcPts val="2400"/>
              </a:lnSpc>
              <a:spcAft>
                <a:spcPts val="1600"/>
              </a:spcAft>
            </a:pPr>
            <a:r>
              <a:rPr lang="en-US"/>
              <a:t>Arial 12 </a:t>
            </a:r>
            <a:r>
              <a:rPr lang="en-US" err="1"/>
              <a:t>pt</a:t>
            </a:r>
            <a:endParaRPr lang="en-US"/>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532648" y="1443569"/>
            <a:ext cx="8208397" cy="313267"/>
          </a:xfrm>
        </p:spPr>
        <p:txBody>
          <a:bodyPr/>
          <a:lstStyle>
            <a:lvl1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1pPr>
            <a:lvl2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2pPr>
            <a:lvl3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3pPr>
            <a:lvl4pPr marL="0" indent="0" algn="l" defTabSz="609555"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4pPr>
            <a:lvl5pPr marL="0" indent="0" algn="l" defTabSz="609555" rtl="0" eaLnBrk="1" latinLnBrk="0" hangingPunct="1">
              <a:lnSpc>
                <a:spcPct val="90000"/>
              </a:lnSpc>
              <a:spcBef>
                <a:spcPct val="0"/>
              </a:spcBef>
              <a:buNone/>
              <a:defRPr lang="en-US" sz="3733" b="1" kern="1200" dirty="0">
                <a:solidFill>
                  <a:schemeClr val="tx1"/>
                </a:solidFill>
                <a:latin typeface="Arial" charset="0"/>
                <a:ea typeface="+mj-ea"/>
                <a:cs typeface="Arial" charset="0"/>
              </a:defRPr>
            </a:lvl5pPr>
          </a:lstStyle>
          <a:p>
            <a:pPr lvl="0"/>
            <a:r>
              <a:rPr lang="en-US"/>
              <a:t>Arial 32 </a:t>
            </a:r>
            <a:r>
              <a:rPr lang="en-US" err="1"/>
              <a:t>pt</a:t>
            </a:r>
            <a:r>
              <a:rPr lang="en-US"/>
              <a: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0819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3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1" y="726069"/>
            <a:ext cx="2616960" cy="1958009"/>
          </a:xfrm>
        </p:spPr>
        <p:txBody>
          <a:bodyPr vert="horz" lIns="0" tIns="0" rIns="91440" bIns="45720" rtlCol="0" anchor="t">
            <a:noAutofit/>
          </a:bodyPr>
          <a:lstStyle>
            <a:lvl1pPr>
              <a:defRPr lang="en-US" sz="3200" dirty="0"/>
            </a:lvl1pPr>
          </a:lstStyle>
          <a:p>
            <a:pPr lvl="0"/>
            <a:r>
              <a:rPr lang="en-US"/>
              <a:t>Title - Title Case, Arial 24 Pt</a:t>
            </a:r>
          </a:p>
        </p:txBody>
      </p:sp>
      <p:sp>
        <p:nvSpPr>
          <p:cNvPr id="15" name="Content Placeholder 2"/>
          <p:cNvSpPr>
            <a:spLocks noGrp="1"/>
          </p:cNvSpPr>
          <p:nvPr>
            <p:ph sz="half" idx="10" hasCustomPrompt="1"/>
          </p:nvPr>
        </p:nvSpPr>
        <p:spPr>
          <a:xfrm>
            <a:off x="3796312" y="736602"/>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b="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6" name="Content Placeholder 2"/>
          <p:cNvSpPr>
            <a:spLocks noGrp="1"/>
          </p:cNvSpPr>
          <p:nvPr>
            <p:ph sz="half" idx="11" hasCustomPrompt="1"/>
          </p:nvPr>
        </p:nvSpPr>
        <p:spPr>
          <a:xfrm>
            <a:off x="3796312" y="1461619"/>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7" name="Content Placeholder 2"/>
          <p:cNvSpPr>
            <a:spLocks noGrp="1"/>
          </p:cNvSpPr>
          <p:nvPr>
            <p:ph sz="half" idx="12" hasCustomPrompt="1"/>
          </p:nvPr>
        </p:nvSpPr>
        <p:spPr>
          <a:xfrm>
            <a:off x="3796312" y="2186635"/>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8" name="Content Placeholder 2"/>
          <p:cNvSpPr>
            <a:spLocks noGrp="1"/>
          </p:cNvSpPr>
          <p:nvPr>
            <p:ph sz="half" idx="13" hasCustomPrompt="1"/>
          </p:nvPr>
        </p:nvSpPr>
        <p:spPr>
          <a:xfrm>
            <a:off x="3796312" y="2911654"/>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9" name="Content Placeholder 2"/>
          <p:cNvSpPr>
            <a:spLocks noGrp="1"/>
          </p:cNvSpPr>
          <p:nvPr>
            <p:ph sz="half" idx="14" hasCustomPrompt="1"/>
          </p:nvPr>
        </p:nvSpPr>
        <p:spPr>
          <a:xfrm>
            <a:off x="3796312" y="3636671"/>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20" name="Content Placeholder 2"/>
          <p:cNvSpPr>
            <a:spLocks noGrp="1"/>
          </p:cNvSpPr>
          <p:nvPr>
            <p:ph sz="half" idx="15" hasCustomPrompt="1"/>
          </p:nvPr>
        </p:nvSpPr>
        <p:spPr>
          <a:xfrm>
            <a:off x="3796312" y="436168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3796312" y="5086707"/>
            <a:ext cx="7866520" cy="530700"/>
          </a:xfrm>
          <a:prstGeom prst="rect">
            <a:avLst/>
          </a:prstGeom>
        </p:spPr>
        <p:txBody>
          <a:bodyPr vert="horz" lIns="0" tIns="0" rIns="0" bIns="0" rtlCol="0" anchor="t" anchorCtr="0">
            <a:noAutofit/>
          </a:bodyPr>
          <a:lstStyle>
            <a:lvl1pPr marL="0" indent="0">
              <a:lnSpc>
                <a:spcPts val="1920"/>
              </a:lnSpc>
              <a:spcBef>
                <a:spcPts val="0"/>
              </a:spcBef>
              <a:spcAft>
                <a:spcPts val="0"/>
              </a:spcAft>
              <a:buNone/>
              <a:defRPr lang="en-US" sz="1600" dirty="0">
                <a:latin typeface="Arial" panose="020B0604020202020204" pitchFamily="34" charset="0"/>
                <a:ea typeface="+mj-ea"/>
                <a:cs typeface="Arial" charset="0"/>
              </a:defRPr>
            </a:lvl1pPr>
          </a:lstStyle>
          <a:p>
            <a:pPr marL="457178" lvl="0" indent="-457178">
              <a:lnSpc>
                <a:spcPct val="90000"/>
              </a:lnSpc>
              <a:spcBef>
                <a:spcPct val="0"/>
              </a:spcBef>
            </a:pPr>
            <a:r>
              <a:rPr lang="en-US"/>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62434408-CC2C-44BB-AE96-6E837A38CF56}"/>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120674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3_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4267" dirty="0"/>
            </a:lvl1pPr>
          </a:lstStyle>
          <a:p>
            <a:pPr lvl="0"/>
            <a:r>
              <a:rPr lang="en-US"/>
              <a:t>Arial 32 pt.</a:t>
            </a:r>
            <a:br>
              <a:rPr lang="en-US"/>
            </a:br>
            <a:r>
              <a:rPr lang="en-US"/>
              <a:t>Line 2</a:t>
            </a:r>
            <a:br>
              <a:rPr lang="en-US"/>
            </a:br>
            <a:r>
              <a:rPr lang="en-US"/>
              <a:t>Line3</a:t>
            </a:r>
            <a:br>
              <a:rPr lang="en-US"/>
            </a:br>
            <a:r>
              <a:rPr lang="en-US"/>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3437182" y="3244312"/>
            <a:ext cx="8225652" cy="2133784"/>
          </a:xfrm>
        </p:spPr>
        <p:txBody>
          <a:bodyPr anchor="t" anchorCtr="0"/>
          <a:lstStyle>
            <a:lvl1pPr marL="0" indent="0" algn="l" defTabSz="609570" rtl="0" eaLnBrk="1" latinLnBrk="0" hangingPunct="1">
              <a:lnSpc>
                <a:spcPts val="3333"/>
              </a:lnSpc>
              <a:spcBef>
                <a:spcPts val="0"/>
              </a:spcBef>
              <a:spcAft>
                <a:spcPts val="1600"/>
              </a:spcAft>
              <a:buClr>
                <a:schemeClr val="tx1"/>
              </a:buClr>
              <a:buSzPct val="110000"/>
              <a:buFont typeface="Wingdings" panose="05000000000000000000" pitchFamily="2" charset="2"/>
              <a:buNone/>
              <a:defRPr lang="en-US" sz="2667" b="0" kern="1200" spc="3" noProof="0" dirty="0">
                <a:solidFill>
                  <a:schemeClr val="tx1"/>
                </a:solidFill>
                <a:latin typeface="Arial" panose="020B0604020202020204" pitchFamily="34" charset="0"/>
                <a:ea typeface="+mn-ea"/>
                <a:cs typeface="+mn-cs"/>
              </a:defRPr>
            </a:lvl1pPr>
            <a:lvl2pPr marL="753496" indent="-228589">
              <a:defRPr lang="en-US" sz="1600" b="0" kern="1200" baseline="0" dirty="0" smtClean="0">
                <a:solidFill>
                  <a:schemeClr val="tx1"/>
                </a:solidFill>
                <a:latin typeface="+mn-lt"/>
                <a:ea typeface="+mn-ea"/>
                <a:cs typeface="+mn-cs"/>
              </a:defRPr>
            </a:lvl2pPr>
            <a:lvl3pPr marL="455062" indent="0">
              <a:buNone/>
              <a:defRPr sz="1600"/>
            </a:lvl3pPr>
            <a:lvl4pPr>
              <a:defRPr sz="1600"/>
            </a:lvl4pPr>
            <a:lvl5pPr marL="1750396" indent="-220122">
              <a:defRPr sz="1600"/>
            </a:lvl5pPr>
          </a:lstStyle>
          <a:p>
            <a:pPr lvl="0"/>
            <a:r>
              <a:rPr lang="en-US"/>
              <a:t>Arial 20 </a:t>
            </a:r>
            <a:r>
              <a:rPr lang="en-US" err="1"/>
              <a:t>pt</a:t>
            </a:r>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207942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9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1" y="736601"/>
            <a:ext cx="4979815" cy="457200"/>
          </a:xfrm>
        </p:spPr>
        <p:txBody>
          <a:bodyPr vert="horz" lIns="0" tIns="0" rIns="91440" bIns="45720" rtlCol="0" anchor="t">
            <a:noAutofit/>
          </a:bodyPr>
          <a:lstStyle>
            <a:lvl1pPr>
              <a:defRPr lang="en-US" sz="3733" dirty="0"/>
            </a:lvl1pPr>
          </a:lstStyle>
          <a:p>
            <a:pPr lvl="0"/>
            <a:r>
              <a:rPr lang="en-US"/>
              <a:t>Arial 28 pt.</a:t>
            </a:r>
            <a:br>
              <a:rPr lang="en-US"/>
            </a:br>
            <a:r>
              <a:rPr lang="en-US"/>
              <a:t>Line 2</a:t>
            </a:r>
            <a:br>
              <a:rPr lang="en-US"/>
            </a:br>
            <a:r>
              <a:rPr lang="en-US"/>
              <a:t>Line3</a:t>
            </a:r>
            <a:br>
              <a:rPr lang="en-US"/>
            </a:br>
            <a:r>
              <a:rPr lang="en-US"/>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2945091"/>
            <a:ext cx="4714129" cy="2296845"/>
          </a:xfrm>
          <a:prstGeom prst="rect">
            <a:avLst/>
          </a:prstGeom>
        </p:spPr>
        <p:txBody>
          <a:bodyPr lIns="0"/>
          <a:lstStyle>
            <a:lvl1pPr marL="0" indent="0">
              <a:lnSpc>
                <a:spcPts val="1920"/>
              </a:lnSpc>
              <a:buNone/>
              <a:defRPr lang="en-US" sz="1867"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6508351" y="1330414"/>
            <a:ext cx="5154484" cy="4047684"/>
          </a:xfrm>
        </p:spPr>
        <p:txBody>
          <a:bodyPr anchor="b" anchorCtr="0"/>
          <a:lstStyle>
            <a:lvl1pPr marL="0" indent="0">
              <a:spcAft>
                <a:spcPts val="1600"/>
              </a:spcAft>
              <a:buNone/>
              <a:defRPr sz="1600"/>
            </a:lvl1pPr>
            <a:lvl2pPr marL="753496" indent="-228589">
              <a:defRPr lang="en-US" sz="1600" b="0" kern="1200" baseline="0" dirty="0" smtClean="0">
                <a:solidFill>
                  <a:schemeClr val="tx1"/>
                </a:solidFill>
                <a:latin typeface="+mn-lt"/>
                <a:ea typeface="+mn-ea"/>
                <a:cs typeface="+mn-cs"/>
              </a:defRPr>
            </a:lvl2pPr>
            <a:lvl3pPr marL="455062" indent="0">
              <a:buNone/>
              <a:defRPr sz="1600"/>
            </a:lvl3pPr>
            <a:lvl4pPr>
              <a:defRPr sz="1600"/>
            </a:lvl4pPr>
            <a:lvl5pPr marL="1750396" indent="-220122">
              <a:defRPr sz="16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6111903" y="720566"/>
            <a:ext cx="0" cy="4657532"/>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571562" y="6355065"/>
            <a:ext cx="492719" cy="299129"/>
          </a:xfrm>
          <a:prstGeom prst="rect">
            <a:avLst/>
          </a:prstGeom>
        </p:spPr>
        <p:txBody>
          <a:bodyPr vert="horz" lIns="0" tIns="60960" rIns="0" bIns="6096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1067" smtClean="0">
                <a:latin typeface="Arial" panose="020B0604020202020204" pitchFamily="34" charset="0"/>
              </a:rPr>
              <a:pPr/>
              <a:t>‹#›</a:t>
            </a:fld>
            <a:endParaRPr lang="en-US" sz="1067">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422314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71560" y="736601"/>
            <a:ext cx="8169485" cy="457200"/>
          </a:xfrm>
        </p:spPr>
        <p:txBody>
          <a:bodyPr vert="horz" lIns="0" tIns="0" rIns="91440" bIns="45720" rtlCol="0" anchor="t">
            <a:noAutofit/>
          </a:bodyPr>
          <a:lstStyle>
            <a:lvl1pPr>
              <a:defRPr lang="en-US" sz="2400" b="1" kern="1200" dirty="0">
                <a:solidFill>
                  <a:schemeClr val="tx1"/>
                </a:solidFill>
                <a:latin typeface="Arial" panose="020B0604020202020204" pitchFamily="34" charset="0"/>
                <a:ea typeface="+mj-ea"/>
                <a:cs typeface="Arial" charset="0"/>
              </a:defRPr>
            </a:lvl1pPr>
          </a:lstStyle>
          <a:p>
            <a:pPr lvl="0" algn="l" defTabSz="609570" rtl="0" eaLnBrk="1" latinLnBrk="0" hangingPunct="1">
              <a:lnSpc>
                <a:spcPct val="90000"/>
              </a:lnSpc>
              <a:spcBef>
                <a:spcPct val="0"/>
              </a:spcBef>
              <a:buNone/>
            </a:pPr>
            <a:r>
              <a:rPr lang="en-US"/>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558801" y="3941519"/>
            <a:ext cx="8182243" cy="1748055"/>
          </a:xfrm>
        </p:spPr>
        <p:txBody>
          <a:bodyPr vert="horz" lIns="0" tIns="45720" rIns="91440" bIns="45720" rtlCol="0" anchor="t" anchorCtr="0">
            <a:noAutofit/>
          </a:bodyPr>
          <a:lstStyle>
            <a:lvl1pPr marL="0" indent="0">
              <a:lnSpc>
                <a:spcPts val="2133"/>
              </a:lnSpc>
              <a:buNone/>
              <a:defRPr lang="en-US" sz="1600" dirty="0"/>
            </a:lvl1pPr>
          </a:lstStyle>
          <a:p>
            <a:pPr marL="228589" lvl="0" indent="-228589">
              <a:lnSpc>
                <a:spcPts val="2400"/>
              </a:lnSpc>
              <a:spcAft>
                <a:spcPts val="1600"/>
              </a:spcAft>
            </a:pPr>
            <a:r>
              <a:rPr lang="en-US"/>
              <a:t>Arial 12 </a:t>
            </a:r>
            <a:r>
              <a:rPr lang="en-US" err="1"/>
              <a:t>pt</a:t>
            </a:r>
            <a:endParaRPr lang="en-US"/>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532648" y="1443568"/>
            <a:ext cx="8208397" cy="313267"/>
          </a:xfrm>
        </p:spPr>
        <p:txBody>
          <a:bodyPr/>
          <a:lstStyle>
            <a:lvl1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1pPr>
            <a:lvl2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2pPr>
            <a:lvl3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3pPr>
            <a:lvl4pPr marL="0" indent="0" algn="l" defTabSz="609570" rtl="0" eaLnBrk="1" latinLnBrk="0" hangingPunct="1">
              <a:lnSpc>
                <a:spcPts val="4267"/>
              </a:lnSpc>
              <a:spcBef>
                <a:spcPct val="0"/>
              </a:spcBef>
              <a:buNone/>
              <a:defRPr lang="en-US" sz="4267" b="1" kern="1200" dirty="0" smtClean="0">
                <a:solidFill>
                  <a:schemeClr val="tx1"/>
                </a:solidFill>
                <a:latin typeface="Arial" panose="020B0604020202020204" pitchFamily="34" charset="0"/>
                <a:ea typeface="+mj-ea"/>
                <a:cs typeface="Arial" charset="0"/>
              </a:defRPr>
            </a:lvl4pPr>
            <a:lvl5pPr marL="0" indent="0" algn="l" defTabSz="609570" rtl="0" eaLnBrk="1" latinLnBrk="0" hangingPunct="1">
              <a:lnSpc>
                <a:spcPct val="90000"/>
              </a:lnSpc>
              <a:spcBef>
                <a:spcPct val="0"/>
              </a:spcBef>
              <a:buNone/>
              <a:defRPr lang="en-US" sz="3733" b="1" kern="1200" dirty="0">
                <a:solidFill>
                  <a:schemeClr val="tx1"/>
                </a:solidFill>
                <a:latin typeface="Arial" charset="0"/>
                <a:ea typeface="+mj-ea"/>
                <a:cs typeface="Arial" charset="0"/>
              </a:defRPr>
            </a:lvl5pPr>
          </a:lstStyle>
          <a:p>
            <a:pPr lvl="0"/>
            <a:r>
              <a:rPr lang="en-US"/>
              <a:t>Arial 32 </a:t>
            </a:r>
            <a:r>
              <a:rPr lang="en-US" err="1"/>
              <a:t>pt</a:t>
            </a:r>
            <a:r>
              <a:rPr lang="en-US"/>
              <a: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2788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1"/>
            <a:ext cx="3295621" cy="457200"/>
          </a:xfrm>
        </p:spPr>
        <p:txBody>
          <a:bodyPr vert="horz" lIns="0" tIns="0" rIns="91440" bIns="45720" rtlCol="0" anchor="t">
            <a:noAutofit/>
          </a:bodyPr>
          <a:lstStyle>
            <a:lvl1pPr>
              <a:defRPr lang="en-US" sz="3200" dirty="0"/>
            </a:lvl1pPr>
          </a:lstStyle>
          <a:p>
            <a:pPr lvl="0"/>
            <a:r>
              <a:rPr lang="en-US"/>
              <a:t>Title Case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1456567"/>
            <a:ext cx="3304185" cy="4127264"/>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84114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2"/>
            <a:ext cx="3295621" cy="692793"/>
          </a:xfrm>
        </p:spPr>
        <p:txBody>
          <a:bodyPr vert="horz" lIns="0" tIns="0" rIns="91440" bIns="45720" rtlCol="0" anchor="t">
            <a:noAutofit/>
          </a:bodyPr>
          <a:lstStyle>
            <a:lvl1pPr>
              <a:defRPr lang="en-US" sz="3200" dirty="0"/>
            </a:lvl1pPr>
          </a:lstStyle>
          <a:p>
            <a:pPr lvl="0"/>
            <a:r>
              <a:rPr lang="en-US"/>
              <a:t>Title Case, </a:t>
            </a:r>
            <a:br>
              <a:rPr lang="en-US"/>
            </a:br>
            <a:r>
              <a:rPr lang="en-US"/>
              <a:t>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1905002"/>
            <a:ext cx="3304185" cy="3654927"/>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378329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563032" y="736602"/>
            <a:ext cx="3295621" cy="692793"/>
          </a:xfrm>
        </p:spPr>
        <p:txBody>
          <a:bodyPr vert="horz" lIns="0" tIns="0" rIns="91440" bIns="45720" rtlCol="0" anchor="t">
            <a:noAutofit/>
          </a:bodyPr>
          <a:lstStyle>
            <a:lvl1pPr>
              <a:defRPr lang="en-US" sz="3200" dirty="0"/>
            </a:lvl1pPr>
          </a:lstStyle>
          <a:p>
            <a:pPr lvl="0"/>
            <a:r>
              <a:rPr lang="en-US"/>
              <a:t>Title Case, </a:t>
            </a:r>
            <a:br>
              <a:rPr lang="en-US"/>
            </a:br>
            <a:r>
              <a:rPr lang="en-US"/>
              <a:t>Arial 24 Pt</a:t>
            </a:r>
            <a:br>
              <a:rPr lang="en-US"/>
            </a:br>
            <a:r>
              <a:rPr lang="en-US"/>
              <a:t>Third Line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558752" y="2276223"/>
            <a:ext cx="3304185" cy="3090984"/>
          </a:xfrm>
          <a:prstGeom prst="rect">
            <a:avLst/>
          </a:prstGeom>
        </p:spPr>
        <p:txBody>
          <a:bodyPr lIns="0"/>
          <a:lstStyle>
            <a:lvl1pPr marL="0" indent="0">
              <a:lnSpc>
                <a:spcPts val="1920"/>
              </a:lnSpc>
              <a:buNone/>
              <a:defRPr lang="en-US" sz="1600" kern="1200" spc="3" dirty="0" smtClean="0">
                <a:solidFill>
                  <a:schemeClr val="tx1"/>
                </a:solidFill>
                <a:latin typeface="Arial" panose="020B0604020202020204" pitchFamily="34" charset="0"/>
                <a:ea typeface="+mn-ea"/>
                <a:cs typeface="HelveticaNeue-Light"/>
              </a:defRPr>
            </a:lvl1pPr>
            <a:lvl2pPr marL="0" indent="0">
              <a:lnSpc>
                <a:spcPts val="1920"/>
              </a:lnSpc>
              <a:buNone/>
              <a:defRPr lang="en-US" sz="1600" kern="1200" spc="3" dirty="0" smtClean="0">
                <a:solidFill>
                  <a:srgbClr val="FFFFFF"/>
                </a:solidFill>
                <a:latin typeface="+mj-lt"/>
                <a:ea typeface="+mn-ea"/>
                <a:cs typeface="HelveticaNeue-Light"/>
              </a:defRPr>
            </a:lvl2pPr>
            <a:lvl3pPr marL="0" indent="0">
              <a:lnSpc>
                <a:spcPts val="1920"/>
              </a:lnSpc>
              <a:buNone/>
              <a:defRPr lang="en-US" sz="1600" kern="1200" spc="3" dirty="0" smtClean="0">
                <a:solidFill>
                  <a:srgbClr val="FFFFFF"/>
                </a:solidFill>
                <a:latin typeface="+mj-lt"/>
                <a:ea typeface="+mn-ea"/>
                <a:cs typeface="HelveticaNeue-Light"/>
              </a:defRPr>
            </a:lvl3pPr>
            <a:lvl4pPr marL="0" indent="0">
              <a:lnSpc>
                <a:spcPts val="1920"/>
              </a:lnSpc>
              <a:buNone/>
              <a:defRPr lang="en-US" sz="1600" kern="1200" spc="3" dirty="0" smtClean="0">
                <a:solidFill>
                  <a:srgbClr val="FFFFFF"/>
                </a:solidFill>
                <a:latin typeface="+mj-lt"/>
                <a:ea typeface="+mn-ea"/>
                <a:cs typeface="HelveticaNeue-Light"/>
              </a:defRPr>
            </a:lvl4pPr>
            <a:lvl5pPr marL="0" indent="0">
              <a:lnSpc>
                <a:spcPts val="1920"/>
              </a:lnSpc>
              <a:buNone/>
              <a:defRPr lang="en-US" sz="1600" kern="1200" spc="3"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4342228" y="736601"/>
            <a:ext cx="7320605" cy="4696552"/>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358018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 Type="http://schemas.openxmlformats.org/officeDocument/2006/relationships/slideLayout" Target="../slideLayouts/slideLayout244.xml"/><Relationship Id="rId21" Type="http://schemas.openxmlformats.org/officeDocument/2006/relationships/slideLayout" Target="../slideLayouts/slideLayout262.xml"/><Relationship Id="rId34" Type="http://schemas.openxmlformats.org/officeDocument/2006/relationships/image" Target="../media/image1.png"/><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theme" Target="../theme/theme10.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slideLayout" Target="../slideLayouts/slideLayout270.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slideLayout" Target="../slideLayouts/slideLayout272.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microsoft.com/office/2007/relationships/hdphoto" Target="../media/hdphoto1.wdp"/><Relationship Id="rId8" Type="http://schemas.openxmlformats.org/officeDocument/2006/relationships/slideLayout" Target="../slideLayouts/slideLayout24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image" Target="../media/image1.pn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theme" Target="../theme/theme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microsoft.com/office/2007/relationships/hdphoto" Target="../media/hdphoto1.wdp"/><Relationship Id="rId8"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slideLayout" Target="../slideLayouts/slideLayout114.xml"/><Relationship Id="rId47" Type="http://schemas.openxmlformats.org/officeDocument/2006/relationships/slideLayout" Target="../slideLayouts/slideLayout119.xml"/><Relationship Id="rId50" Type="http://schemas.openxmlformats.org/officeDocument/2006/relationships/slideLayout" Target="../slideLayouts/slideLayout122.xml"/><Relationship Id="rId55" Type="http://schemas.openxmlformats.org/officeDocument/2006/relationships/slideLayout" Target="../slideLayouts/slideLayout127.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9" Type="http://schemas.openxmlformats.org/officeDocument/2006/relationships/slideLayout" Target="../slideLayouts/slideLayout101.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45" Type="http://schemas.openxmlformats.org/officeDocument/2006/relationships/slideLayout" Target="../slideLayouts/slideLayout117.xml"/><Relationship Id="rId53" Type="http://schemas.openxmlformats.org/officeDocument/2006/relationships/slideLayout" Target="../slideLayouts/slideLayout125.xml"/><Relationship Id="rId58" Type="http://schemas.openxmlformats.org/officeDocument/2006/relationships/slideLayout" Target="../slideLayouts/slideLayout130.xml"/><Relationship Id="rId5" Type="http://schemas.openxmlformats.org/officeDocument/2006/relationships/slideLayout" Target="../slideLayouts/slideLayout77.xml"/><Relationship Id="rId61" Type="http://schemas.openxmlformats.org/officeDocument/2006/relationships/image" Target="../media/image1.png"/><Relationship Id="rId19" Type="http://schemas.openxmlformats.org/officeDocument/2006/relationships/slideLayout" Target="../slideLayouts/slideLayout9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slideLayout" Target="../slideLayouts/slideLayout115.xml"/><Relationship Id="rId48" Type="http://schemas.openxmlformats.org/officeDocument/2006/relationships/slideLayout" Target="../slideLayouts/slideLayout120.xml"/><Relationship Id="rId56" Type="http://schemas.openxmlformats.org/officeDocument/2006/relationships/slideLayout" Target="../slideLayouts/slideLayout128.xml"/><Relationship Id="rId8" Type="http://schemas.openxmlformats.org/officeDocument/2006/relationships/slideLayout" Target="../slideLayouts/slideLayout80.xml"/><Relationship Id="rId51" Type="http://schemas.openxmlformats.org/officeDocument/2006/relationships/slideLayout" Target="../slideLayouts/slideLayout123.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46" Type="http://schemas.openxmlformats.org/officeDocument/2006/relationships/slideLayout" Target="../slideLayouts/slideLayout118.xml"/><Relationship Id="rId59" Type="http://schemas.openxmlformats.org/officeDocument/2006/relationships/slideLayout" Target="../slideLayouts/slideLayout131.xml"/><Relationship Id="rId20" Type="http://schemas.openxmlformats.org/officeDocument/2006/relationships/slideLayout" Target="../slideLayouts/slideLayout92.xml"/><Relationship Id="rId41" Type="http://schemas.openxmlformats.org/officeDocument/2006/relationships/slideLayout" Target="../slideLayouts/slideLayout113.xml"/><Relationship Id="rId54" Type="http://schemas.openxmlformats.org/officeDocument/2006/relationships/slideLayout" Target="../slideLayouts/slideLayout126.xml"/><Relationship Id="rId62" Type="http://schemas.microsoft.com/office/2007/relationships/hdphoto" Target="../media/hdphoto1.wdp"/><Relationship Id="rId1" Type="http://schemas.openxmlformats.org/officeDocument/2006/relationships/slideLayout" Target="../slideLayouts/slideLayout73.xml"/><Relationship Id="rId6" Type="http://schemas.openxmlformats.org/officeDocument/2006/relationships/slideLayout" Target="../slideLayouts/slideLayout78.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49" Type="http://schemas.openxmlformats.org/officeDocument/2006/relationships/slideLayout" Target="../slideLayouts/slideLayout121.xml"/><Relationship Id="rId57" Type="http://schemas.openxmlformats.org/officeDocument/2006/relationships/slideLayout" Target="../slideLayouts/slideLayout129.xml"/><Relationship Id="rId10" Type="http://schemas.openxmlformats.org/officeDocument/2006/relationships/slideLayout" Target="../slideLayouts/slideLayout82.xml"/><Relationship Id="rId31" Type="http://schemas.openxmlformats.org/officeDocument/2006/relationships/slideLayout" Target="../slideLayouts/slideLayout103.xml"/><Relationship Id="rId44" Type="http://schemas.openxmlformats.org/officeDocument/2006/relationships/slideLayout" Target="../slideLayouts/slideLayout116.xml"/><Relationship Id="rId52" Type="http://schemas.openxmlformats.org/officeDocument/2006/relationships/slideLayout" Target="../slideLayouts/slideLayout124.xml"/><Relationship Id="rId60" Type="http://schemas.openxmlformats.org/officeDocument/2006/relationships/theme" Target="../theme/theme6.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50" Type="http://schemas.openxmlformats.org/officeDocument/2006/relationships/slideLayout" Target="../slideLayouts/slideLayout181.xml"/><Relationship Id="rId55" Type="http://schemas.openxmlformats.org/officeDocument/2006/relationships/slideLayout" Target="../slideLayouts/slideLayout186.xml"/><Relationship Id="rId7" Type="http://schemas.openxmlformats.org/officeDocument/2006/relationships/slideLayout" Target="../slideLayouts/slideLayout13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9" Type="http://schemas.openxmlformats.org/officeDocument/2006/relationships/slideLayout" Target="../slideLayouts/slideLayout160.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53" Type="http://schemas.openxmlformats.org/officeDocument/2006/relationships/slideLayout" Target="../slideLayouts/slideLayout184.xml"/><Relationship Id="rId58" Type="http://schemas.openxmlformats.org/officeDocument/2006/relationships/image" Target="../media/image1.png"/><Relationship Id="rId5" Type="http://schemas.openxmlformats.org/officeDocument/2006/relationships/slideLayout" Target="../slideLayouts/slideLayout136.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56" Type="http://schemas.openxmlformats.org/officeDocument/2006/relationships/slideLayout" Target="../slideLayouts/slideLayout187.xml"/><Relationship Id="rId8" Type="http://schemas.openxmlformats.org/officeDocument/2006/relationships/slideLayout" Target="../slideLayouts/slideLayout139.xml"/><Relationship Id="rId51" Type="http://schemas.openxmlformats.org/officeDocument/2006/relationships/slideLayout" Target="../slideLayouts/slideLayout182.xml"/><Relationship Id="rId3" Type="http://schemas.openxmlformats.org/officeDocument/2006/relationships/slideLayout" Target="../slideLayouts/slideLayout134.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slideLayout" Target="../slideLayouts/slideLayout177.xml"/><Relationship Id="rId59" Type="http://schemas.microsoft.com/office/2007/relationships/hdphoto" Target="../media/hdphoto1.wdp"/><Relationship Id="rId20" Type="http://schemas.openxmlformats.org/officeDocument/2006/relationships/slideLayout" Target="../slideLayouts/slideLayout151.xml"/><Relationship Id="rId41" Type="http://schemas.openxmlformats.org/officeDocument/2006/relationships/slideLayout" Target="../slideLayouts/slideLayout172.xml"/><Relationship Id="rId54" Type="http://schemas.openxmlformats.org/officeDocument/2006/relationships/slideLayout" Target="../slideLayouts/slideLayout185.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49" Type="http://schemas.openxmlformats.org/officeDocument/2006/relationships/slideLayout" Target="../slideLayouts/slideLayout180.xml"/><Relationship Id="rId57" Type="http://schemas.openxmlformats.org/officeDocument/2006/relationships/theme" Target="../theme/theme7.xml"/><Relationship Id="rId10" Type="http://schemas.openxmlformats.org/officeDocument/2006/relationships/slideLayout" Target="../slideLayouts/slideLayout141.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52" Type="http://schemas.openxmlformats.org/officeDocument/2006/relationships/slideLayout" Target="../slideLayouts/slideLayout1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slideLayout" Target="../slideLayouts/slideLayout213.xml"/><Relationship Id="rId3" Type="http://schemas.openxmlformats.org/officeDocument/2006/relationships/slideLayout" Target="../slideLayouts/slideLayout190.xml"/><Relationship Id="rId21" Type="http://schemas.openxmlformats.org/officeDocument/2006/relationships/slideLayout" Target="../slideLayouts/slideLayout208.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29" Type="http://schemas.openxmlformats.org/officeDocument/2006/relationships/theme" Target="../theme/theme8.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31" Type="http://schemas.microsoft.com/office/2007/relationships/hdphoto" Target="../media/hdphoto1.wdp"/><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26" Type="http://schemas.openxmlformats.org/officeDocument/2006/relationships/slideLayout" Target="../slideLayouts/slideLayout241.xml"/><Relationship Id="rId3" Type="http://schemas.openxmlformats.org/officeDocument/2006/relationships/slideLayout" Target="../slideLayouts/slideLayout218.xml"/><Relationship Id="rId21" Type="http://schemas.openxmlformats.org/officeDocument/2006/relationships/slideLayout" Target="../slideLayouts/slideLayout236.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5" Type="http://schemas.openxmlformats.org/officeDocument/2006/relationships/slideLayout" Target="../slideLayouts/slideLayout240.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slideLayout" Target="../slideLayouts/slideLayout235.xml"/><Relationship Id="rId29" Type="http://schemas.openxmlformats.org/officeDocument/2006/relationships/image" Target="../media/image23.jpeg"/><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24" Type="http://schemas.openxmlformats.org/officeDocument/2006/relationships/slideLayout" Target="../slideLayouts/slideLayout239.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23" Type="http://schemas.openxmlformats.org/officeDocument/2006/relationships/slideLayout" Target="../slideLayouts/slideLayout238.xml"/><Relationship Id="rId28" Type="http://schemas.openxmlformats.org/officeDocument/2006/relationships/image" Target="../media/image22.png"/><Relationship Id="rId10" Type="http://schemas.openxmlformats.org/officeDocument/2006/relationships/slideLayout" Target="../slideLayouts/slideLayout225.xml"/><Relationship Id="rId19" Type="http://schemas.openxmlformats.org/officeDocument/2006/relationships/slideLayout" Target="../slideLayouts/slideLayout234.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slideLayout" Target="../slideLayouts/slideLayout237.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A43D812-D8BC-4ED7-AB88-FB46D57FB400}"/>
              </a:ext>
            </a:extLst>
          </p:cNvPr>
          <p:cNvCxnSpPr>
            <a:cxnSpLocks/>
          </p:cNvCxnSpPr>
          <p:nvPr userDrawn="1"/>
        </p:nvCxnSpPr>
        <p:spPr>
          <a:xfrm>
            <a:off x="558800" y="563417"/>
            <a:ext cx="11121149"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bwMode="gray">
          <a:xfrm>
            <a:off x="558800" y="736601"/>
            <a:ext cx="10965813" cy="887344"/>
          </a:xfrm>
          <a:prstGeom prst="rect">
            <a:avLst/>
          </a:prstGeom>
        </p:spPr>
        <p:txBody>
          <a:bodyPr vert="horz" lIns="0" tIns="0" rIns="91440" bIns="45720" rtlCol="0" anchor="t">
            <a:noAutofit/>
          </a:bodyPr>
          <a:lstStyle/>
          <a:p>
            <a:r>
              <a:rPr lang="en-US"/>
              <a:t>Title - Title Case, Arial 28 Pt</a:t>
            </a:r>
            <a:br>
              <a:rPr lang="en-US"/>
            </a:br>
            <a:r>
              <a:rPr lang="en-US"/>
              <a:t>2 Line Max</a:t>
            </a:r>
          </a:p>
        </p:txBody>
      </p:sp>
      <p:sp>
        <p:nvSpPr>
          <p:cNvPr id="8" name="Text Placeholder 7"/>
          <p:cNvSpPr>
            <a:spLocks noGrp="1"/>
          </p:cNvSpPr>
          <p:nvPr>
            <p:ph type="body" idx="1"/>
          </p:nvPr>
        </p:nvSpPr>
        <p:spPr>
          <a:xfrm>
            <a:off x="551813" y="1895878"/>
            <a:ext cx="10972800" cy="4525476"/>
          </a:xfrm>
          <a:prstGeom prst="rect">
            <a:avLst/>
          </a:prstGeom>
        </p:spPr>
        <p:txBody>
          <a:bodyPr vert="horz" lIns="0" tIns="45720" rIns="91440" bIns="45720" rtlCol="0">
            <a:noAutofit/>
          </a:bodyPr>
          <a:lstStyle/>
          <a:p>
            <a:pPr lvl="0"/>
            <a:r>
              <a:rPr lang="en-US"/>
              <a:t>Bullet, Arial regular 14 </a:t>
            </a:r>
            <a:r>
              <a:rPr lang="en-US" err="1"/>
              <a:t>pt</a:t>
            </a:r>
            <a:endParaRPr lang="en-US"/>
          </a:p>
          <a:p>
            <a:pPr lvl="2"/>
            <a:r>
              <a:rPr lang="en-US"/>
              <a:t>Sub-sub-bullet, Arial regular 10 </a:t>
            </a:r>
            <a:r>
              <a:rPr lang="en-US" err="1"/>
              <a:t>pt</a:t>
            </a:r>
            <a:endParaRPr lang="en-US"/>
          </a:p>
          <a:p>
            <a:pPr lvl="3"/>
            <a:r>
              <a:rPr lang="en-US"/>
              <a:t>Sub-sub-sub bullet, Arial regular 10 </a:t>
            </a:r>
            <a:r>
              <a:rPr lang="en-US" err="1"/>
              <a:t>pt</a:t>
            </a:r>
            <a:endParaRPr lang="en-US"/>
          </a:p>
          <a:p>
            <a:pPr lvl="4"/>
            <a:r>
              <a:rPr lang="en-US"/>
              <a:t>Sub-sub-sub-sub bullet, Arial regular 10 </a:t>
            </a:r>
            <a:r>
              <a:rPr lang="en-US" err="1"/>
              <a:t>pt</a:t>
            </a:r>
            <a:endParaRPr lang="en-US"/>
          </a:p>
        </p:txBody>
      </p:sp>
      <p:sp>
        <p:nvSpPr>
          <p:cNvPr id="7" name="Slide Number Placeholder 5"/>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3" name="Picture 2" descr="A picture containing drawing&#10;&#10;Description automatically generated">
            <a:extLst>
              <a:ext uri="{FF2B5EF4-FFF2-40B4-BE49-F238E27FC236}">
                <a16:creationId xmlns:a16="http://schemas.microsoft.com/office/drawing/2014/main" id="{3E07817F-92B5-48EE-A664-E90F58485A88}"/>
              </a:ext>
            </a:extLst>
          </p:cNvPr>
          <p:cNvPicPr>
            <a:picLocks noChangeAspect="1"/>
          </p:cNvPicPr>
          <p:nvPr userDrawn="1"/>
        </p:nvPicPr>
        <p:blipFill>
          <a:blip r:embed="rId36">
            <a:biLevel thresh="75000"/>
            <a:extLst>
              <a:ext uri="{BEBA8EAE-BF5A-486C-A8C5-ECC9F3942E4B}">
                <a14:imgProps xmlns:a14="http://schemas.microsoft.com/office/drawing/2010/main">
                  <a14:imgLayer r:embed="rId37">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2317752420"/>
      </p:ext>
    </p:extLst>
  </p:cSld>
  <p:clrMap bg1="lt1" tx1="dk1" bg2="lt2" tx2="dk2" accent1="accent1" accent2="accent2" accent3="accent3" accent4="accent4" accent5="accent5" accent6="accent6" hlink="hlink" folHlink="folHlink"/>
  <p:sldLayoutIdLst>
    <p:sldLayoutId id="2147483663" r:id="rId1"/>
    <p:sldLayoutId id="2147483741" r:id="rId2"/>
    <p:sldLayoutId id="2147483742" r:id="rId3"/>
    <p:sldLayoutId id="2147483744" r:id="rId4"/>
    <p:sldLayoutId id="2147483743" r:id="rId5"/>
    <p:sldLayoutId id="2147483661" r:id="rId6"/>
    <p:sldLayoutId id="2147483701"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750" r:id="rId33"/>
    <p:sldLayoutId id="2147483784"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70" rtl="0" eaLnBrk="1" latinLnBrk="0" hangingPunct="1">
        <a:lnSpc>
          <a:spcPct val="90000"/>
        </a:lnSpc>
        <a:spcBef>
          <a:spcPct val="0"/>
        </a:spcBef>
        <a:buNone/>
        <a:defRPr lang="en-US" sz="2667" b="1" kern="1200" dirty="0">
          <a:solidFill>
            <a:schemeClr val="tx1"/>
          </a:solidFill>
          <a:latin typeface="Arial" panose="020B0604020202020204" pitchFamily="34" charset="0"/>
          <a:ea typeface="+mj-ea"/>
          <a:cs typeface="Arial" charset="0"/>
        </a:defRPr>
      </a:lvl1pPr>
    </p:titleStyle>
    <p:bodyStyle>
      <a:lvl1pPr marL="228589" indent="-228589"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defRPr lang="en-US" sz="1867" b="0" kern="1200" spc="3" noProof="0" dirty="0">
          <a:solidFill>
            <a:schemeClr val="tx1"/>
          </a:solidFill>
          <a:latin typeface="Arial" panose="020B0604020202020204" pitchFamily="34" charset="0"/>
          <a:ea typeface="+mn-ea"/>
          <a:cs typeface="+mn-cs"/>
        </a:defRPr>
      </a:lvl1pPr>
      <a:lvl2pPr marL="753496" indent="-228589" algn="l" defTabSz="609570" rtl="0" eaLnBrk="1" latinLnBrk="0" hangingPunct="1">
        <a:lnSpc>
          <a:spcPts val="2240"/>
        </a:lnSpc>
        <a:spcBef>
          <a:spcPts val="0"/>
        </a:spcBef>
        <a:spcAft>
          <a:spcPts val="800"/>
        </a:spcAft>
        <a:buClr>
          <a:schemeClr val="tx1"/>
        </a:buClr>
        <a:buFont typeface="Wingdings" panose="05000000000000000000" pitchFamily="2" charset="2"/>
        <a:buChar char="§"/>
        <a:defRPr sz="1600" b="0" kern="1200" baseline="0">
          <a:solidFill>
            <a:schemeClr val="tx1"/>
          </a:solidFill>
          <a:latin typeface="+mn-lt"/>
          <a:ea typeface="+mn-ea"/>
          <a:cs typeface="+mn-cs"/>
        </a:defRPr>
      </a:lvl2pPr>
      <a:lvl3pPr marL="683650"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defRPr sz="1333" b="0" kern="1200" baseline="0">
          <a:solidFill>
            <a:schemeClr val="tx1"/>
          </a:solidFill>
          <a:latin typeface="Arial" panose="020B0604020202020204" pitchFamily="34" charset="0"/>
          <a:ea typeface="+mn-ea"/>
          <a:cs typeface="+mn-cs"/>
        </a:defRPr>
      </a:lvl3pPr>
      <a:lvl4pPr marL="1219140" marR="0" indent="-228589" algn="l" defTabSz="609570" rtl="0" eaLnBrk="1" fontAlgn="auto" latinLnBrk="0" hangingPunct="1">
        <a:lnSpc>
          <a:spcPts val="2240"/>
        </a:lnSpc>
        <a:spcBef>
          <a:spcPts val="0"/>
        </a:spcBef>
        <a:spcAft>
          <a:spcPts val="800"/>
        </a:spcAft>
        <a:buClr>
          <a:schemeClr val="tx1"/>
        </a:buClr>
        <a:buSzTx/>
        <a:buFont typeface="Arial" panose="020B0604020202020204" pitchFamily="34" charset="0"/>
        <a:buChar char="−"/>
        <a:tabLst/>
        <a:defRPr sz="1333" b="0" kern="1200">
          <a:solidFill>
            <a:schemeClr val="tx1"/>
          </a:solidFill>
          <a:latin typeface="Arial" panose="020B0604020202020204" pitchFamily="34" charset="0"/>
          <a:ea typeface="+mn-ea"/>
          <a:cs typeface="+mn-cs"/>
        </a:defRPr>
      </a:lvl4pPr>
      <a:lvl5pPr marL="2057298"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tabLst/>
        <a:defRPr sz="1333" b="0" kern="1200" baseline="0">
          <a:solidFill>
            <a:schemeClr val="tx1"/>
          </a:solidFill>
          <a:latin typeface="Arial" panose="020B0604020202020204" pitchFamily="34" charset="0"/>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009" userDrawn="1">
          <p15:clr>
            <a:srgbClr val="F26B43"/>
          </p15:clr>
        </p15:guide>
        <p15:guide id="4" pos="352" userDrawn="1">
          <p15:clr>
            <a:srgbClr val="F26B43"/>
          </p15:clr>
        </p15:guide>
        <p15:guide id="5" pos="925" userDrawn="1">
          <p15:clr>
            <a:srgbClr val="F26B43"/>
          </p15:clr>
        </p15:guide>
        <p15:guide id="6" pos="1496" userDrawn="1">
          <p15:clr>
            <a:srgbClr val="F26B43"/>
          </p15:clr>
        </p15:guide>
        <p15:guide id="7" pos="1584" userDrawn="1">
          <p15:clr>
            <a:srgbClr val="F26B43"/>
          </p15:clr>
        </p15:guide>
        <p15:guide id="8" pos="2072" userDrawn="1">
          <p15:clr>
            <a:srgbClr val="F26B43"/>
          </p15:clr>
        </p15:guide>
        <p15:guide id="9" pos="2159" userDrawn="1">
          <p15:clr>
            <a:srgbClr val="F26B43"/>
          </p15:clr>
        </p15:guide>
        <p15:guide id="10" pos="2641" userDrawn="1">
          <p15:clr>
            <a:srgbClr val="F26B43"/>
          </p15:clr>
        </p15:guide>
        <p15:guide id="11" pos="3217" userDrawn="1">
          <p15:clr>
            <a:srgbClr val="F26B43"/>
          </p15:clr>
        </p15:guide>
        <p15:guide id="12" pos="2735" userDrawn="1">
          <p15:clr>
            <a:srgbClr val="F26B43"/>
          </p15:clr>
        </p15:guide>
        <p15:guide id="13" pos="3300" userDrawn="1">
          <p15:clr>
            <a:srgbClr val="F26B43"/>
          </p15:clr>
        </p15:guide>
        <p15:guide id="14" pos="3788" userDrawn="1">
          <p15:clr>
            <a:srgbClr val="F26B43"/>
          </p15:clr>
        </p15:guide>
        <p15:guide id="15" pos="3875" userDrawn="1">
          <p15:clr>
            <a:srgbClr val="F26B43"/>
          </p15:clr>
        </p15:guide>
        <p15:guide id="16" pos="4357" userDrawn="1">
          <p15:clr>
            <a:srgbClr val="F26B43"/>
          </p15:clr>
        </p15:guide>
        <p15:guide id="17" pos="4441" userDrawn="1">
          <p15:clr>
            <a:srgbClr val="F26B43"/>
          </p15:clr>
        </p15:guide>
        <p15:guide id="18" pos="4928" userDrawn="1">
          <p15:clr>
            <a:srgbClr val="F26B43"/>
          </p15:clr>
        </p15:guide>
        <p15:guide id="19" pos="5025" userDrawn="1">
          <p15:clr>
            <a:srgbClr val="F26B43"/>
          </p15:clr>
        </p15:guide>
        <p15:guide id="20" pos="5512" userDrawn="1">
          <p15:clr>
            <a:srgbClr val="F26B43"/>
          </p15:clr>
        </p15:guide>
        <p15:guide id="21" pos="5600" userDrawn="1">
          <p15:clr>
            <a:srgbClr val="F26B43"/>
          </p15:clr>
        </p15:guide>
        <p15:guide id="22" pos="6171" userDrawn="1">
          <p15:clr>
            <a:srgbClr val="F26B43"/>
          </p15:clr>
        </p15:guide>
        <p15:guide id="23" pos="6083" userDrawn="1">
          <p15:clr>
            <a:srgbClr val="F26B43"/>
          </p15:clr>
        </p15:guide>
        <p15:guide id="24" pos="6661" userDrawn="1">
          <p15:clr>
            <a:srgbClr val="F26B43"/>
          </p15:clr>
        </p15:guide>
        <p15:guide id="25" pos="6745" userDrawn="1">
          <p15:clr>
            <a:srgbClr val="F26B43"/>
          </p15:clr>
        </p15:guide>
        <p15:guide id="26" pos="7355" userDrawn="1">
          <p15:clr>
            <a:srgbClr val="F26B43"/>
          </p15:clr>
        </p15:guide>
        <p15:guide id="27" orient="horz" pos="965" userDrawn="1">
          <p15:clr>
            <a:srgbClr val="F26B43"/>
          </p15:clr>
        </p15:guide>
        <p15:guide id="28" orient="horz" pos="1057" userDrawn="1">
          <p15:clr>
            <a:srgbClr val="F26B43"/>
          </p15:clr>
        </p15:guide>
        <p15:guide id="29" orient="horz" pos="1440" userDrawn="1">
          <p15:clr>
            <a:srgbClr val="F26B43"/>
          </p15:clr>
        </p15:guide>
        <p15:guide id="30" orient="horz" pos="1532" userDrawn="1">
          <p15:clr>
            <a:srgbClr val="F26B43"/>
          </p15:clr>
        </p15:guide>
        <p15:guide id="31" orient="horz" pos="1917" userDrawn="1">
          <p15:clr>
            <a:srgbClr val="F26B43"/>
          </p15:clr>
        </p15:guide>
        <p15:guide id="32" orient="horz" pos="2009" userDrawn="1">
          <p15:clr>
            <a:srgbClr val="F26B43"/>
          </p15:clr>
        </p15:guide>
        <p15:guide id="33" orient="horz" pos="2392" userDrawn="1">
          <p15:clr>
            <a:srgbClr val="F26B43"/>
          </p15:clr>
        </p15:guide>
        <p15:guide id="34" orient="horz" pos="2480" userDrawn="1">
          <p15:clr>
            <a:srgbClr val="F26B43"/>
          </p15:clr>
        </p15:guide>
        <p15:guide id="35" orient="horz" pos="2971" userDrawn="1">
          <p15:clr>
            <a:srgbClr val="F26B43"/>
          </p15:clr>
        </p15:guide>
        <p15:guide id="36" orient="horz" pos="2883" userDrawn="1">
          <p15:clr>
            <a:srgbClr val="F26B43"/>
          </p15:clr>
        </p15:guide>
        <p15:guide id="37" orient="horz" pos="3357" userDrawn="1">
          <p15:clr>
            <a:srgbClr val="F26B43"/>
          </p15:clr>
        </p15:guide>
        <p15:guide id="38" orient="horz" pos="3445" userDrawn="1">
          <p15:clr>
            <a:srgbClr val="F26B43"/>
          </p15:clr>
        </p15:guide>
        <p15:guide id="39" orient="horz" pos="3836" userDrawn="1">
          <p15:clr>
            <a:srgbClr val="F26B43"/>
          </p15:clr>
        </p15:guide>
        <p15:guide id="40" pos="439" userDrawn="1">
          <p15:clr>
            <a:srgbClr val="F26B43"/>
          </p15:clr>
        </p15:guide>
        <p15:guide id="41" pos="7264" userDrawn="1">
          <p15:clr>
            <a:srgbClr val="F26B43"/>
          </p15:clr>
        </p15:guide>
        <p15:guide id="42" orient="horz" pos="392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58800" y="736601"/>
            <a:ext cx="10965813" cy="887344"/>
          </a:xfrm>
          <a:prstGeom prst="rect">
            <a:avLst/>
          </a:prstGeom>
        </p:spPr>
        <p:txBody>
          <a:bodyPr vert="horz" lIns="0" tIns="0" rIns="91440" bIns="45720" rtlCol="0" anchor="t">
            <a:noAutofit/>
          </a:bodyPr>
          <a:lstStyle/>
          <a:p>
            <a:r>
              <a:rPr lang="en-US"/>
              <a:t>Title - Title Case, Arial 28 Pt</a:t>
            </a:r>
            <a:br>
              <a:rPr lang="en-US"/>
            </a:br>
            <a:r>
              <a:rPr lang="en-US"/>
              <a:t>2 Line Max</a:t>
            </a:r>
          </a:p>
        </p:txBody>
      </p:sp>
      <p:sp>
        <p:nvSpPr>
          <p:cNvPr id="8" name="Text Placeholder 7"/>
          <p:cNvSpPr>
            <a:spLocks noGrp="1"/>
          </p:cNvSpPr>
          <p:nvPr>
            <p:ph type="body" idx="1"/>
          </p:nvPr>
        </p:nvSpPr>
        <p:spPr>
          <a:xfrm>
            <a:off x="551813" y="1895878"/>
            <a:ext cx="10972800" cy="4525476"/>
          </a:xfrm>
          <a:prstGeom prst="rect">
            <a:avLst/>
          </a:prstGeom>
        </p:spPr>
        <p:txBody>
          <a:bodyPr vert="horz" lIns="0" tIns="45720" rIns="91440" bIns="45720" rtlCol="0">
            <a:noAutofit/>
          </a:bodyPr>
          <a:lstStyle/>
          <a:p>
            <a:pPr lvl="0"/>
            <a:r>
              <a:rPr lang="en-US"/>
              <a:t>Bullet, Arial regular 14 </a:t>
            </a:r>
            <a:r>
              <a:rPr lang="en-US" err="1"/>
              <a:t>pt</a:t>
            </a:r>
            <a:endParaRPr lang="en-US"/>
          </a:p>
          <a:p>
            <a:pPr lvl="2"/>
            <a:r>
              <a:rPr lang="en-US"/>
              <a:t>Sub-sub-bullet, Arial regular 10 </a:t>
            </a:r>
            <a:r>
              <a:rPr lang="en-US" err="1"/>
              <a:t>pt</a:t>
            </a:r>
            <a:endParaRPr lang="en-US"/>
          </a:p>
          <a:p>
            <a:pPr lvl="3"/>
            <a:r>
              <a:rPr lang="en-US"/>
              <a:t>Sub-sub-sub bullet, Arial regular 10 </a:t>
            </a:r>
            <a:r>
              <a:rPr lang="en-US" err="1"/>
              <a:t>pt</a:t>
            </a:r>
            <a:endParaRPr lang="en-US"/>
          </a:p>
          <a:p>
            <a:pPr lvl="4"/>
            <a:r>
              <a:rPr lang="en-US"/>
              <a:t>Sub-sub-sub-sub bullet, Arial regular 10 </a:t>
            </a:r>
            <a:r>
              <a:rPr lang="en-US" err="1"/>
              <a:t>pt</a:t>
            </a:r>
            <a:endParaRPr lang="en-US"/>
          </a:p>
        </p:txBody>
      </p:sp>
      <p:sp>
        <p:nvSpPr>
          <p:cNvPr id="7" name="Slide Number Placeholder 5"/>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3" name="Picture 2" descr="A picture containing drawing&#10;&#10;Description automatically generated">
            <a:extLst>
              <a:ext uri="{FF2B5EF4-FFF2-40B4-BE49-F238E27FC236}">
                <a16:creationId xmlns:a16="http://schemas.microsoft.com/office/drawing/2014/main" id="{3E07817F-92B5-48EE-A664-E90F58485A88}"/>
              </a:ext>
            </a:extLst>
          </p:cNvPr>
          <p:cNvPicPr>
            <a:picLocks noChangeAspect="1"/>
          </p:cNvPicPr>
          <p:nvPr userDrawn="1"/>
        </p:nvPicPr>
        <p:blipFill>
          <a:blip r:embed="rId34">
            <a:biLevel thresh="75000"/>
            <a:extLst>
              <a:ext uri="{BEBA8EAE-BF5A-486C-A8C5-ECC9F3942E4B}">
                <a14:imgProps xmlns:a14="http://schemas.microsoft.com/office/drawing/2010/main">
                  <a14:imgLayer r:embed="rId35">
                    <a14:imgEffect>
                      <a14:brightnessContrast bright="-40000" contrast="-40000"/>
                    </a14:imgEffect>
                  </a14:imgLayer>
                </a14:imgProps>
              </a:ext>
            </a:extLst>
          </a:blip>
          <a:stretch>
            <a:fillRect/>
          </a:stretch>
        </p:blipFill>
        <p:spPr>
          <a:xfrm>
            <a:off x="10423103" y="6250669"/>
            <a:ext cx="1226588" cy="299129"/>
          </a:xfrm>
          <a:prstGeom prst="rect">
            <a:avLst/>
          </a:prstGeom>
        </p:spPr>
      </p:pic>
      <p:cxnSp>
        <p:nvCxnSpPr>
          <p:cNvPr id="9" name="Straight Connector 8">
            <a:extLst>
              <a:ext uri="{FF2B5EF4-FFF2-40B4-BE49-F238E27FC236}">
                <a16:creationId xmlns:a16="http://schemas.microsoft.com/office/drawing/2014/main" id="{477A79B7-9668-4DAC-BFDF-2F47DFAFE7A3}"/>
              </a:ext>
            </a:extLst>
          </p:cNvPr>
          <p:cNvCxnSpPr>
            <a:cxnSpLocks/>
          </p:cNvCxnSpPr>
          <p:nvPr userDrawn="1"/>
        </p:nvCxnSpPr>
        <p:spPr>
          <a:xfrm>
            <a:off x="558800" y="563417"/>
            <a:ext cx="11121149"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1447496"/>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 id="2147483983" r:id="rId25"/>
    <p:sldLayoutId id="2147483984" r:id="rId26"/>
    <p:sldLayoutId id="2147483985" r:id="rId27"/>
    <p:sldLayoutId id="2147483986" r:id="rId28"/>
    <p:sldLayoutId id="2147483987" r:id="rId29"/>
    <p:sldLayoutId id="2147483988" r:id="rId30"/>
    <p:sldLayoutId id="2147483989" r:id="rId31"/>
    <p:sldLayoutId id="2147483990" r:id="rId32"/>
  </p:sldLayoutIdLst>
  <p:hf hdr="0" ftr="0" dt="0"/>
  <p:txStyles>
    <p:titleStyle>
      <a:lvl1pPr algn="l" defTabSz="609570" rtl="0" eaLnBrk="1" latinLnBrk="0" hangingPunct="1">
        <a:lnSpc>
          <a:spcPct val="90000"/>
        </a:lnSpc>
        <a:spcBef>
          <a:spcPct val="0"/>
        </a:spcBef>
        <a:buNone/>
        <a:defRPr lang="en-US" sz="2667" b="1" kern="1200" dirty="0">
          <a:solidFill>
            <a:schemeClr val="tx1"/>
          </a:solidFill>
          <a:latin typeface="Arial" panose="020B0604020202020204" pitchFamily="34" charset="0"/>
          <a:ea typeface="+mj-ea"/>
          <a:cs typeface="Arial" charset="0"/>
        </a:defRPr>
      </a:lvl1pPr>
    </p:titleStyle>
    <p:bodyStyle>
      <a:lvl1pPr marL="228589" indent="-228589"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defRPr lang="en-US" sz="1867" b="0" kern="1200" spc="3" noProof="0" dirty="0">
          <a:solidFill>
            <a:schemeClr val="tx1"/>
          </a:solidFill>
          <a:latin typeface="Arial" panose="020B0604020202020204" pitchFamily="34" charset="0"/>
          <a:ea typeface="+mn-ea"/>
          <a:cs typeface="+mn-cs"/>
        </a:defRPr>
      </a:lvl1pPr>
      <a:lvl2pPr marL="753496" indent="-228589" algn="l" defTabSz="609570" rtl="0" eaLnBrk="1" latinLnBrk="0" hangingPunct="1">
        <a:lnSpc>
          <a:spcPts val="2240"/>
        </a:lnSpc>
        <a:spcBef>
          <a:spcPts val="0"/>
        </a:spcBef>
        <a:spcAft>
          <a:spcPts val="800"/>
        </a:spcAft>
        <a:buClr>
          <a:schemeClr val="tx1"/>
        </a:buClr>
        <a:buFont typeface="Wingdings" panose="05000000000000000000" pitchFamily="2" charset="2"/>
        <a:buChar char="§"/>
        <a:defRPr sz="1600" b="0" kern="1200" baseline="0">
          <a:solidFill>
            <a:schemeClr val="tx1"/>
          </a:solidFill>
          <a:latin typeface="+mn-lt"/>
          <a:ea typeface="+mn-ea"/>
          <a:cs typeface="+mn-cs"/>
        </a:defRPr>
      </a:lvl2pPr>
      <a:lvl3pPr marL="683650"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defRPr sz="1333" b="0" kern="1200" baseline="0">
          <a:solidFill>
            <a:schemeClr val="tx1"/>
          </a:solidFill>
          <a:latin typeface="Arial" panose="020B0604020202020204" pitchFamily="34" charset="0"/>
          <a:ea typeface="+mn-ea"/>
          <a:cs typeface="+mn-cs"/>
        </a:defRPr>
      </a:lvl3pPr>
      <a:lvl4pPr marL="1219140" marR="0" indent="-228589" algn="l" defTabSz="609570" rtl="0" eaLnBrk="1" fontAlgn="auto" latinLnBrk="0" hangingPunct="1">
        <a:lnSpc>
          <a:spcPts val="2240"/>
        </a:lnSpc>
        <a:spcBef>
          <a:spcPts val="0"/>
        </a:spcBef>
        <a:spcAft>
          <a:spcPts val="800"/>
        </a:spcAft>
        <a:buClr>
          <a:schemeClr val="tx1"/>
        </a:buClr>
        <a:buSzTx/>
        <a:buFont typeface="Arial" panose="020B0604020202020204" pitchFamily="34" charset="0"/>
        <a:buChar char="−"/>
        <a:tabLst/>
        <a:defRPr sz="1333" b="0" kern="1200">
          <a:solidFill>
            <a:schemeClr val="tx1"/>
          </a:solidFill>
          <a:latin typeface="Arial" panose="020B0604020202020204" pitchFamily="34" charset="0"/>
          <a:ea typeface="+mn-ea"/>
          <a:cs typeface="+mn-cs"/>
        </a:defRPr>
      </a:lvl4pPr>
      <a:lvl5pPr marL="2057298"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tabLst/>
        <a:defRPr sz="1333" b="0" kern="1200" baseline="0">
          <a:solidFill>
            <a:schemeClr val="tx1"/>
          </a:solidFill>
          <a:latin typeface="Arial" panose="020B0604020202020204" pitchFamily="34" charset="0"/>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9">
          <p15:clr>
            <a:srgbClr val="F26B43"/>
          </p15:clr>
        </p15:guide>
        <p15:guide id="2" pos="198">
          <p15:clr>
            <a:srgbClr val="F26B43"/>
          </p15:clr>
        </p15:guide>
        <p15:guide id="3" pos="4133">
          <p15:clr>
            <a:srgbClr val="F26B43"/>
          </p15:clr>
        </p15:guide>
        <p15:guide id="4" orient="horz" pos="2385">
          <p15:clr>
            <a:srgbClr val="F26B43"/>
          </p15:clr>
        </p15:guide>
        <p15:guide id="5" orient="horz" pos="261">
          <p15:clr>
            <a:srgbClr val="F26B43"/>
          </p15:clr>
        </p15:guide>
        <p15:guide id="6" orient="horz" pos="675">
          <p15:clr>
            <a:srgbClr val="F26B43"/>
          </p15:clr>
        </p15:guide>
        <p15:guide id="7" orient="horz" pos="567">
          <p15:clr>
            <a:srgbClr val="F26B43"/>
          </p15:clr>
        </p15:guide>
        <p15:guide id="8" orient="horz" pos="423">
          <p15:clr>
            <a:srgbClr val="F26B43"/>
          </p15:clr>
        </p15:guide>
        <p15:guide id="9" pos="2160">
          <p15:clr>
            <a:srgbClr val="F26B43"/>
          </p15:clr>
        </p15:guide>
        <p15:guide id="10" pos="1170">
          <p15:clr>
            <a:srgbClr val="F26B43"/>
          </p15:clr>
        </p15:guide>
        <p15:guide id="11" orient="horz" pos="839">
          <p15:clr>
            <a:srgbClr val="F26B43"/>
          </p15:clr>
        </p15:guide>
        <p15:guide id="12" orient="horz" pos="5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150252"/>
      </p:ext>
    </p:extLst>
  </p:cSld>
  <p:clrMap bg1="lt1" tx1="dk1" bg2="lt2" tx2="dk2" accent1="accent1" accent2="accent2" accent3="accent3" accent4="accent4" accent5="accent5" accent6="accent6" hlink="hlink" folHlink="folHlink"/>
  <p:sldLayoutIdLst>
    <p:sldLayoutId id="2147483700" r:id="rId1"/>
    <p:sldLayoutId id="214748374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70" rtl="0" eaLnBrk="1" latinLnBrk="0" hangingPunct="1">
        <a:lnSpc>
          <a:spcPct val="90000"/>
        </a:lnSpc>
        <a:spcBef>
          <a:spcPct val="0"/>
        </a:spcBef>
        <a:buFont typeface="Arial" pitchFamily="34" charset="0"/>
        <a:buNone/>
        <a:defRPr kumimoji="0" lang="en-US" sz="6933" b="1" i="0" u="none" strike="noStrike" kern="1200" cap="none" spc="0" normalizeH="0" baseline="0" noProof="0" dirty="0">
          <a:ln>
            <a:noFill/>
          </a:ln>
          <a:solidFill>
            <a:schemeClr val="bg1"/>
          </a:solidFill>
          <a:effectLst/>
          <a:uLnTx/>
          <a:uFillTx/>
          <a:latin typeface="Helvetica Neue" panose="02000503000000020004"/>
          <a:ea typeface="+mn-ea"/>
          <a:cs typeface="Arial" panose="020B0604020202020204" pitchFamily="34" charset="0"/>
        </a:defRPr>
      </a:lvl1pPr>
    </p:titleStyle>
    <p:bodyStyle>
      <a:lvl1pPr marL="457178" indent="-457178" algn="l" defTabSz="609570" rtl="0" eaLnBrk="1" latinLnBrk="0" hangingPunct="1">
        <a:lnSpc>
          <a:spcPts val="3840"/>
        </a:lnSpc>
        <a:spcBef>
          <a:spcPts val="1600"/>
        </a:spcBef>
        <a:spcAft>
          <a:spcPts val="267"/>
        </a:spcAft>
        <a:buClr>
          <a:schemeClr val="bg1"/>
        </a:buClr>
        <a:buFont typeface="Wingdings" charset="2"/>
        <a:buChar char="§"/>
        <a:defRPr lang="en-US" sz="2400" b="0" i="0" kern="1200" smtClean="0">
          <a:solidFill>
            <a:schemeClr val="bg1"/>
          </a:solidFill>
          <a:latin typeface="Arial" panose="020B0604020202020204" pitchFamily="34" charset="0"/>
          <a:ea typeface="+mj-ea"/>
          <a:cs typeface="Arial" panose="020B0604020202020204" pitchFamily="34" charset="0"/>
        </a:defRPr>
      </a:lvl1pPr>
      <a:lvl2pPr marL="905888" indent="-380981" algn="l" defTabSz="609570" rtl="0" eaLnBrk="1" latinLnBrk="0" hangingPunct="1">
        <a:lnSpc>
          <a:spcPts val="2933"/>
        </a:lnSpc>
        <a:spcBef>
          <a:spcPts val="0"/>
        </a:spcBef>
        <a:spcAft>
          <a:spcPts val="800"/>
        </a:spcAft>
        <a:buClr>
          <a:schemeClr val="bg1"/>
        </a:buClr>
        <a:buFont typeface="Arial"/>
        <a:buChar char="–"/>
        <a:defRPr lang="en-US" sz="2667" b="0" kern="1200" smtClean="0">
          <a:solidFill>
            <a:schemeClr val="bg1"/>
          </a:solidFill>
          <a:latin typeface="+mn-lt"/>
          <a:ea typeface="+mn-ea"/>
          <a:cs typeface="+mn-cs"/>
        </a:defRPr>
      </a:lvl2pPr>
      <a:lvl3pPr marL="1303802" indent="-304784" algn="l" defTabSz="609570" rtl="0" eaLnBrk="1" latinLnBrk="0" hangingPunct="1">
        <a:lnSpc>
          <a:spcPts val="2933"/>
        </a:lnSpc>
        <a:spcBef>
          <a:spcPts val="0"/>
        </a:spcBef>
        <a:spcAft>
          <a:spcPts val="800"/>
        </a:spcAft>
        <a:buClr>
          <a:schemeClr val="bg1"/>
        </a:buClr>
        <a:buFont typeface="Wingdings" charset="2"/>
        <a:buChar char="§"/>
        <a:defRPr lang="en-US" sz="2400" b="0" kern="1200" smtClean="0">
          <a:solidFill>
            <a:schemeClr val="bg1"/>
          </a:solidFill>
          <a:latin typeface="+mn-lt"/>
          <a:ea typeface="+mn-ea"/>
          <a:cs typeface="+mn-cs"/>
        </a:defRPr>
      </a:lvl3pPr>
      <a:lvl4pPr marL="1760979" marR="0" indent="-304784" algn="l" defTabSz="609570" rtl="0" eaLnBrk="1" fontAlgn="auto" latinLnBrk="0" hangingPunct="1">
        <a:lnSpc>
          <a:spcPts val="2933"/>
        </a:lnSpc>
        <a:spcBef>
          <a:spcPts val="0"/>
        </a:spcBef>
        <a:spcAft>
          <a:spcPts val="800"/>
        </a:spcAft>
        <a:buClr>
          <a:schemeClr val="bg1"/>
        </a:buClr>
        <a:buSzTx/>
        <a:buFont typeface="Arial"/>
        <a:buChar char="–"/>
        <a:tabLst/>
        <a:defRPr lang="en-US" sz="2133" b="0" kern="1200" smtClean="0">
          <a:solidFill>
            <a:schemeClr val="bg1"/>
          </a:solidFill>
          <a:latin typeface="+mn-lt"/>
          <a:ea typeface="+mn-ea"/>
          <a:cs typeface="+mn-cs"/>
        </a:defRPr>
      </a:lvl4pPr>
      <a:lvl5pPr marL="2133493" indent="-304784" algn="l" defTabSz="609570" rtl="0" eaLnBrk="1" latinLnBrk="0" hangingPunct="1">
        <a:lnSpc>
          <a:spcPts val="2933"/>
        </a:lnSpc>
        <a:spcBef>
          <a:spcPts val="0"/>
        </a:spcBef>
        <a:spcAft>
          <a:spcPts val="800"/>
        </a:spcAft>
        <a:buClr>
          <a:schemeClr val="bg1"/>
        </a:buClr>
        <a:buFont typeface="Wingdings" charset="2"/>
        <a:buChar char="§"/>
        <a:tabLst/>
        <a:defRPr lang="en-US" sz="2133" b="0" kern="1200" baseline="0" smtClean="0">
          <a:solidFill>
            <a:schemeClr val="bg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911979"/>
      </p:ext>
    </p:extLst>
  </p:cSld>
  <p:clrMap bg1="lt1" tx1="dk1" bg2="lt2" tx2="dk2" accent1="accent1" accent2="accent2" accent3="accent3" accent4="accent4" accent5="accent5" accent6="accent6" hlink="hlink" folHlink="folHlink"/>
  <p:sldLayoutIdLst>
    <p:sldLayoutId id="214748369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70" rtl="0" eaLnBrk="1" latinLnBrk="0" hangingPunct="1">
        <a:lnSpc>
          <a:spcPct val="90000"/>
        </a:lnSpc>
        <a:spcBef>
          <a:spcPct val="0"/>
        </a:spcBef>
        <a:buFont typeface="Arial" pitchFamily="34" charset="0"/>
        <a:buNone/>
        <a:defRPr kumimoji="0" lang="en-US" sz="6933" b="1" i="0" u="none" strike="noStrike" kern="1200" cap="none" spc="0" normalizeH="0" baseline="0" noProof="0" dirty="0">
          <a:ln>
            <a:noFill/>
          </a:ln>
          <a:solidFill>
            <a:schemeClr val="bg1"/>
          </a:solidFill>
          <a:effectLst/>
          <a:uLnTx/>
          <a:uFillTx/>
          <a:latin typeface="Helvetica Neue" panose="02000503000000020004"/>
          <a:ea typeface="+mn-ea"/>
          <a:cs typeface="Arial" panose="020B0604020202020204" pitchFamily="34" charset="0"/>
        </a:defRPr>
      </a:lvl1pPr>
    </p:titleStyle>
    <p:bodyStyle>
      <a:lvl1pPr marL="457178" indent="-457178" algn="l" defTabSz="609570" rtl="0" eaLnBrk="1" latinLnBrk="0" hangingPunct="1">
        <a:lnSpc>
          <a:spcPts val="3840"/>
        </a:lnSpc>
        <a:spcBef>
          <a:spcPts val="1600"/>
        </a:spcBef>
        <a:spcAft>
          <a:spcPts val="267"/>
        </a:spcAft>
        <a:buClr>
          <a:schemeClr val="bg1"/>
        </a:buClr>
        <a:buFont typeface="Wingdings" charset="2"/>
        <a:buChar char="§"/>
        <a:defRPr lang="en-US" sz="2400" b="0" i="0" kern="1200" smtClean="0">
          <a:solidFill>
            <a:schemeClr val="bg1"/>
          </a:solidFill>
          <a:latin typeface="Arial" panose="020B0604020202020204" pitchFamily="34" charset="0"/>
          <a:ea typeface="+mj-ea"/>
          <a:cs typeface="Arial" panose="020B0604020202020204" pitchFamily="34" charset="0"/>
        </a:defRPr>
      </a:lvl1pPr>
      <a:lvl2pPr marL="905888" indent="-380981" algn="l" defTabSz="609570" rtl="0" eaLnBrk="1" latinLnBrk="0" hangingPunct="1">
        <a:lnSpc>
          <a:spcPts val="2933"/>
        </a:lnSpc>
        <a:spcBef>
          <a:spcPts val="0"/>
        </a:spcBef>
        <a:spcAft>
          <a:spcPts val="800"/>
        </a:spcAft>
        <a:buClr>
          <a:schemeClr val="bg1"/>
        </a:buClr>
        <a:buFont typeface="Arial"/>
        <a:buChar char="–"/>
        <a:defRPr lang="en-US" sz="2667" b="0" kern="1200" smtClean="0">
          <a:solidFill>
            <a:schemeClr val="bg1"/>
          </a:solidFill>
          <a:latin typeface="+mn-lt"/>
          <a:ea typeface="+mn-ea"/>
          <a:cs typeface="+mn-cs"/>
        </a:defRPr>
      </a:lvl2pPr>
      <a:lvl3pPr marL="1303802" indent="-304784" algn="l" defTabSz="609570" rtl="0" eaLnBrk="1" latinLnBrk="0" hangingPunct="1">
        <a:lnSpc>
          <a:spcPts val="2933"/>
        </a:lnSpc>
        <a:spcBef>
          <a:spcPts val="0"/>
        </a:spcBef>
        <a:spcAft>
          <a:spcPts val="800"/>
        </a:spcAft>
        <a:buClr>
          <a:schemeClr val="bg1"/>
        </a:buClr>
        <a:buFont typeface="Wingdings" charset="2"/>
        <a:buChar char="§"/>
        <a:defRPr lang="en-US" sz="2400" b="0" kern="1200" smtClean="0">
          <a:solidFill>
            <a:schemeClr val="bg1"/>
          </a:solidFill>
          <a:latin typeface="+mn-lt"/>
          <a:ea typeface="+mn-ea"/>
          <a:cs typeface="+mn-cs"/>
        </a:defRPr>
      </a:lvl3pPr>
      <a:lvl4pPr marL="1760979" marR="0" indent="-304784" algn="l" defTabSz="609570" rtl="0" eaLnBrk="1" fontAlgn="auto" latinLnBrk="0" hangingPunct="1">
        <a:lnSpc>
          <a:spcPts val="2933"/>
        </a:lnSpc>
        <a:spcBef>
          <a:spcPts val="0"/>
        </a:spcBef>
        <a:spcAft>
          <a:spcPts val="800"/>
        </a:spcAft>
        <a:buClr>
          <a:schemeClr val="bg1"/>
        </a:buClr>
        <a:buSzTx/>
        <a:buFont typeface="Arial"/>
        <a:buChar char="–"/>
        <a:tabLst/>
        <a:defRPr lang="en-US" sz="2133" b="0" kern="1200" smtClean="0">
          <a:solidFill>
            <a:schemeClr val="bg1"/>
          </a:solidFill>
          <a:latin typeface="+mn-lt"/>
          <a:ea typeface="+mn-ea"/>
          <a:cs typeface="+mn-cs"/>
        </a:defRPr>
      </a:lvl4pPr>
      <a:lvl5pPr marL="2133493" indent="-304784" algn="l" defTabSz="609570" rtl="0" eaLnBrk="1" latinLnBrk="0" hangingPunct="1">
        <a:lnSpc>
          <a:spcPts val="2933"/>
        </a:lnSpc>
        <a:spcBef>
          <a:spcPts val="0"/>
        </a:spcBef>
        <a:spcAft>
          <a:spcPts val="800"/>
        </a:spcAft>
        <a:buClr>
          <a:schemeClr val="bg1"/>
        </a:buClr>
        <a:buFont typeface="Wingdings" charset="2"/>
        <a:buChar char="§"/>
        <a:tabLst/>
        <a:defRPr lang="en-US" sz="2133" b="0" kern="1200" baseline="0" smtClean="0">
          <a:solidFill>
            <a:schemeClr val="bg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2983" y="1232594"/>
            <a:ext cx="5619324" cy="2117503"/>
          </a:xfrm>
          <a:prstGeom prst="rect">
            <a:avLst/>
          </a:prstGeom>
        </p:spPr>
        <p:txBody>
          <a:bodyPr wrap="square" lIns="0" anchor="t" anchorCtr="0">
            <a:noAutofit/>
          </a:bodyPr>
          <a:lstStyle/>
          <a:p>
            <a:pPr marL="0" lvl="0"/>
            <a:r>
              <a:rPr lang="en-US"/>
              <a:t>Click to edit Master title</a:t>
            </a:r>
          </a:p>
        </p:txBody>
      </p:sp>
      <p:pic>
        <p:nvPicPr>
          <p:cNvPr id="3" name="Picture 2" descr="A picture containing drawing&#10;&#10;Description automatically generated">
            <a:extLst>
              <a:ext uri="{FF2B5EF4-FFF2-40B4-BE49-F238E27FC236}">
                <a16:creationId xmlns:a16="http://schemas.microsoft.com/office/drawing/2014/main" id="{5C1B05D4-BB7C-4444-A3ED-2EA936ACA303}"/>
              </a:ext>
            </a:extLst>
          </p:cNvPr>
          <p:cNvPicPr>
            <a:picLocks noChangeAspect="1"/>
          </p:cNvPicPr>
          <p:nvPr userDrawn="1"/>
        </p:nvPicPr>
        <p:blipFill>
          <a:blip r:embed="rId5">
            <a:biLevel thresh="50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38292918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70" rtl="0" eaLnBrk="1" latinLnBrk="0" hangingPunct="1">
        <a:lnSpc>
          <a:spcPct val="90000"/>
        </a:lnSpc>
        <a:spcBef>
          <a:spcPct val="0"/>
        </a:spcBef>
        <a:buFont typeface="Arial" pitchFamily="34" charset="0"/>
        <a:buNone/>
        <a:defRPr kumimoji="0" lang="en-US" sz="6933"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defRPr>
      </a:lvl1pPr>
    </p:titleStyle>
    <p:bodyStyle>
      <a:lvl1pPr marL="457178" indent="-457178" algn="l" defTabSz="609570" rtl="0" eaLnBrk="1" latinLnBrk="0" hangingPunct="1">
        <a:lnSpc>
          <a:spcPts val="3840"/>
        </a:lnSpc>
        <a:spcBef>
          <a:spcPts val="1600"/>
        </a:spcBef>
        <a:spcAft>
          <a:spcPts val="267"/>
        </a:spcAft>
        <a:buClr>
          <a:schemeClr val="bg1"/>
        </a:buClr>
        <a:buFont typeface="Wingdings" charset="2"/>
        <a:buChar char="§"/>
        <a:defRPr lang="en-US" sz="2400" b="0" i="0" kern="1200" smtClean="0">
          <a:solidFill>
            <a:schemeClr val="bg1"/>
          </a:solidFill>
          <a:latin typeface="Arial" panose="020B0604020202020204" pitchFamily="34" charset="0"/>
          <a:ea typeface="+mj-ea"/>
          <a:cs typeface="Arial" panose="020B0604020202020204" pitchFamily="34" charset="0"/>
        </a:defRPr>
      </a:lvl1pPr>
      <a:lvl2pPr marL="905888" indent="-380981" algn="l" defTabSz="609570" rtl="0" eaLnBrk="1" latinLnBrk="0" hangingPunct="1">
        <a:lnSpc>
          <a:spcPts val="2933"/>
        </a:lnSpc>
        <a:spcBef>
          <a:spcPts val="0"/>
        </a:spcBef>
        <a:spcAft>
          <a:spcPts val="800"/>
        </a:spcAft>
        <a:buClr>
          <a:schemeClr val="bg1"/>
        </a:buClr>
        <a:buFont typeface="Arial"/>
        <a:buChar char="–"/>
        <a:defRPr lang="en-US" sz="2667" b="0" kern="1200" smtClean="0">
          <a:solidFill>
            <a:schemeClr val="bg1"/>
          </a:solidFill>
          <a:latin typeface="+mn-lt"/>
          <a:ea typeface="+mn-ea"/>
          <a:cs typeface="+mn-cs"/>
        </a:defRPr>
      </a:lvl2pPr>
      <a:lvl3pPr marL="1303802" indent="-304784" algn="l" defTabSz="609570" rtl="0" eaLnBrk="1" latinLnBrk="0" hangingPunct="1">
        <a:lnSpc>
          <a:spcPts val="2933"/>
        </a:lnSpc>
        <a:spcBef>
          <a:spcPts val="0"/>
        </a:spcBef>
        <a:spcAft>
          <a:spcPts val="800"/>
        </a:spcAft>
        <a:buClr>
          <a:schemeClr val="bg1"/>
        </a:buClr>
        <a:buFont typeface="Wingdings" charset="2"/>
        <a:buChar char="§"/>
        <a:defRPr lang="en-US" sz="2400" b="0" kern="1200" smtClean="0">
          <a:solidFill>
            <a:schemeClr val="bg1"/>
          </a:solidFill>
          <a:latin typeface="+mn-lt"/>
          <a:ea typeface="+mn-ea"/>
          <a:cs typeface="+mn-cs"/>
        </a:defRPr>
      </a:lvl3pPr>
      <a:lvl4pPr marL="1760979" marR="0" indent="-304784" algn="l" defTabSz="609570" rtl="0" eaLnBrk="1" fontAlgn="auto" latinLnBrk="0" hangingPunct="1">
        <a:lnSpc>
          <a:spcPts val="2933"/>
        </a:lnSpc>
        <a:spcBef>
          <a:spcPts val="0"/>
        </a:spcBef>
        <a:spcAft>
          <a:spcPts val="800"/>
        </a:spcAft>
        <a:buClr>
          <a:schemeClr val="bg1"/>
        </a:buClr>
        <a:buSzTx/>
        <a:buFont typeface="Arial"/>
        <a:buChar char="–"/>
        <a:tabLst/>
        <a:defRPr lang="en-US" sz="2133" b="0" kern="1200" smtClean="0">
          <a:solidFill>
            <a:schemeClr val="bg1"/>
          </a:solidFill>
          <a:latin typeface="+mn-lt"/>
          <a:ea typeface="+mn-ea"/>
          <a:cs typeface="+mn-cs"/>
        </a:defRPr>
      </a:lvl4pPr>
      <a:lvl5pPr marL="2133493" indent="-304784" algn="l" defTabSz="609570" rtl="0" eaLnBrk="1" latinLnBrk="0" hangingPunct="1">
        <a:lnSpc>
          <a:spcPts val="2933"/>
        </a:lnSpc>
        <a:spcBef>
          <a:spcPts val="0"/>
        </a:spcBef>
        <a:spcAft>
          <a:spcPts val="800"/>
        </a:spcAft>
        <a:buClr>
          <a:schemeClr val="bg1"/>
        </a:buClr>
        <a:buFont typeface="Wingdings" charset="2"/>
        <a:buChar char="§"/>
        <a:tabLst/>
        <a:defRPr lang="en-US" sz="2133" b="0" kern="1200" baseline="0" smtClean="0">
          <a:solidFill>
            <a:schemeClr val="bg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A43D812-D8BC-4ED7-AB88-FB46D57FB400}"/>
              </a:ext>
            </a:extLst>
          </p:cNvPr>
          <p:cNvCxnSpPr>
            <a:cxnSpLocks/>
          </p:cNvCxnSpPr>
          <p:nvPr userDrawn="1"/>
        </p:nvCxnSpPr>
        <p:spPr>
          <a:xfrm>
            <a:off x="558800" y="563417"/>
            <a:ext cx="11121149"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bwMode="gray">
          <a:xfrm>
            <a:off x="558800" y="736601"/>
            <a:ext cx="10965813" cy="887344"/>
          </a:xfrm>
          <a:prstGeom prst="rect">
            <a:avLst/>
          </a:prstGeom>
        </p:spPr>
        <p:txBody>
          <a:bodyPr vert="horz" lIns="0" tIns="0" rIns="91440" bIns="45720" rtlCol="0" anchor="t">
            <a:noAutofit/>
          </a:bodyPr>
          <a:lstStyle/>
          <a:p>
            <a:r>
              <a:rPr lang="en-US"/>
              <a:t>Title - Title Case, Arial 28 Pt</a:t>
            </a:r>
            <a:br>
              <a:rPr lang="en-US"/>
            </a:br>
            <a:r>
              <a:rPr lang="en-US"/>
              <a:t>2 Line Max</a:t>
            </a:r>
          </a:p>
        </p:txBody>
      </p:sp>
      <p:sp>
        <p:nvSpPr>
          <p:cNvPr id="8" name="Text Placeholder 7"/>
          <p:cNvSpPr>
            <a:spLocks noGrp="1"/>
          </p:cNvSpPr>
          <p:nvPr>
            <p:ph type="body" idx="1"/>
          </p:nvPr>
        </p:nvSpPr>
        <p:spPr>
          <a:xfrm>
            <a:off x="551813" y="1895878"/>
            <a:ext cx="10972800" cy="4525476"/>
          </a:xfrm>
          <a:prstGeom prst="rect">
            <a:avLst/>
          </a:prstGeom>
        </p:spPr>
        <p:txBody>
          <a:bodyPr vert="horz" lIns="0" tIns="45720" rIns="91440" bIns="45720" rtlCol="0">
            <a:noAutofit/>
          </a:bodyPr>
          <a:lstStyle/>
          <a:p>
            <a:pPr lvl="0"/>
            <a:r>
              <a:rPr lang="en-US"/>
              <a:t>Bullet, Arial regular 14 </a:t>
            </a:r>
            <a:r>
              <a:rPr lang="en-US" err="1"/>
              <a:t>pt</a:t>
            </a:r>
            <a:endParaRPr lang="en-US"/>
          </a:p>
          <a:p>
            <a:pPr lvl="2"/>
            <a:r>
              <a:rPr lang="en-US"/>
              <a:t>Sub-sub-bullet, Arial regular 10 </a:t>
            </a:r>
            <a:r>
              <a:rPr lang="en-US" err="1"/>
              <a:t>pt</a:t>
            </a:r>
            <a:endParaRPr lang="en-US"/>
          </a:p>
          <a:p>
            <a:pPr lvl="3"/>
            <a:r>
              <a:rPr lang="en-US"/>
              <a:t>Sub-sub-sub bullet, Arial regular 10 </a:t>
            </a:r>
            <a:r>
              <a:rPr lang="en-US" err="1"/>
              <a:t>pt</a:t>
            </a:r>
            <a:endParaRPr lang="en-US"/>
          </a:p>
          <a:p>
            <a:pPr lvl="4"/>
            <a:r>
              <a:rPr lang="en-US"/>
              <a:t>Sub-sub-sub-sub bullet, Arial regular 10 </a:t>
            </a:r>
            <a:r>
              <a:rPr lang="en-US" err="1"/>
              <a:t>pt</a:t>
            </a:r>
            <a:endParaRPr lang="en-US"/>
          </a:p>
        </p:txBody>
      </p:sp>
      <p:sp>
        <p:nvSpPr>
          <p:cNvPr id="7" name="Slide Number Placeholder 5"/>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9" name="Picture 8" descr="A picture containing drawing&#10;&#10;Description automatically generated">
            <a:extLst>
              <a:ext uri="{FF2B5EF4-FFF2-40B4-BE49-F238E27FC236}">
                <a16:creationId xmlns:a16="http://schemas.microsoft.com/office/drawing/2014/main" id="{1D7815DA-8ED6-1240-9632-30DC5DAFDEE1}"/>
              </a:ext>
            </a:extLst>
          </p:cNvPr>
          <p:cNvPicPr>
            <a:picLocks noChangeAspect="1"/>
          </p:cNvPicPr>
          <p:nvPr userDrawn="1"/>
        </p:nvPicPr>
        <p:blipFill>
          <a:blip r:embed="rId34">
            <a:biLevel thresh="75000"/>
            <a:extLst>
              <a:ext uri="{BEBA8EAE-BF5A-486C-A8C5-ECC9F3942E4B}">
                <a14:imgProps xmlns:a14="http://schemas.microsoft.com/office/drawing/2010/main">
                  <a14:imgLayer r:embed="rId35">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133013676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70" rtl="0" eaLnBrk="1" latinLnBrk="0" hangingPunct="1">
        <a:lnSpc>
          <a:spcPct val="90000"/>
        </a:lnSpc>
        <a:spcBef>
          <a:spcPct val="0"/>
        </a:spcBef>
        <a:buNone/>
        <a:defRPr lang="en-US" sz="2667" b="1" kern="1200" dirty="0">
          <a:solidFill>
            <a:schemeClr val="tx1"/>
          </a:solidFill>
          <a:latin typeface="Arial" panose="020B0604020202020204" pitchFamily="34" charset="0"/>
          <a:ea typeface="+mj-ea"/>
          <a:cs typeface="Arial" charset="0"/>
        </a:defRPr>
      </a:lvl1pPr>
    </p:titleStyle>
    <p:bodyStyle>
      <a:lvl1pPr marL="228589" indent="-228589"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defRPr lang="en-US" sz="1867" b="0" kern="1200" spc="3" noProof="0" dirty="0">
          <a:solidFill>
            <a:schemeClr val="tx1"/>
          </a:solidFill>
          <a:latin typeface="Arial" panose="020B0604020202020204" pitchFamily="34" charset="0"/>
          <a:ea typeface="+mn-ea"/>
          <a:cs typeface="+mn-cs"/>
        </a:defRPr>
      </a:lvl1pPr>
      <a:lvl2pPr marL="753496" indent="-228589" algn="l" defTabSz="609570" rtl="0" eaLnBrk="1" latinLnBrk="0" hangingPunct="1">
        <a:lnSpc>
          <a:spcPts val="2240"/>
        </a:lnSpc>
        <a:spcBef>
          <a:spcPts val="0"/>
        </a:spcBef>
        <a:spcAft>
          <a:spcPts val="800"/>
        </a:spcAft>
        <a:buClr>
          <a:schemeClr val="tx1"/>
        </a:buClr>
        <a:buFont typeface="Wingdings" panose="05000000000000000000" pitchFamily="2" charset="2"/>
        <a:buChar char="§"/>
        <a:defRPr sz="1600" b="0" kern="1200" baseline="0">
          <a:solidFill>
            <a:schemeClr val="tx1"/>
          </a:solidFill>
          <a:latin typeface="+mn-lt"/>
          <a:ea typeface="+mn-ea"/>
          <a:cs typeface="+mn-cs"/>
        </a:defRPr>
      </a:lvl2pPr>
      <a:lvl3pPr marL="683650"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defRPr sz="1333" b="0" kern="1200" baseline="0">
          <a:solidFill>
            <a:schemeClr val="tx1"/>
          </a:solidFill>
          <a:latin typeface="Arial" panose="020B0604020202020204" pitchFamily="34" charset="0"/>
          <a:ea typeface="+mn-ea"/>
          <a:cs typeface="+mn-cs"/>
        </a:defRPr>
      </a:lvl3pPr>
      <a:lvl4pPr marL="1219140" marR="0" indent="-228589" algn="l" defTabSz="609570" rtl="0" eaLnBrk="1" fontAlgn="auto" latinLnBrk="0" hangingPunct="1">
        <a:lnSpc>
          <a:spcPts val="2240"/>
        </a:lnSpc>
        <a:spcBef>
          <a:spcPts val="0"/>
        </a:spcBef>
        <a:spcAft>
          <a:spcPts val="800"/>
        </a:spcAft>
        <a:buClr>
          <a:schemeClr val="tx1"/>
        </a:buClr>
        <a:buSzTx/>
        <a:buFont typeface="Arial" panose="020B0604020202020204" pitchFamily="34" charset="0"/>
        <a:buChar char="−"/>
        <a:tabLst/>
        <a:defRPr sz="1333" b="0" kern="1200">
          <a:solidFill>
            <a:schemeClr val="tx1"/>
          </a:solidFill>
          <a:latin typeface="Arial" panose="020B0604020202020204" pitchFamily="34" charset="0"/>
          <a:ea typeface="+mn-ea"/>
          <a:cs typeface="+mn-cs"/>
        </a:defRPr>
      </a:lvl4pPr>
      <a:lvl5pPr marL="2057298"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tabLst/>
        <a:defRPr sz="1333" b="0" kern="1200" baseline="0">
          <a:solidFill>
            <a:schemeClr val="tx1"/>
          </a:solidFill>
          <a:latin typeface="Arial" panose="020B0604020202020204" pitchFamily="34" charset="0"/>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9">
          <p15:clr>
            <a:srgbClr val="F26B43"/>
          </p15:clr>
        </p15:guide>
        <p15:guide id="2" pos="198">
          <p15:clr>
            <a:srgbClr val="F26B43"/>
          </p15:clr>
        </p15:guide>
        <p15:guide id="3" pos="4133">
          <p15:clr>
            <a:srgbClr val="F26B43"/>
          </p15:clr>
        </p15:guide>
        <p15:guide id="4" orient="horz" pos="2385">
          <p15:clr>
            <a:srgbClr val="F26B43"/>
          </p15:clr>
        </p15:guide>
        <p15:guide id="5" orient="horz" pos="261">
          <p15:clr>
            <a:srgbClr val="F26B43"/>
          </p15:clr>
        </p15:guide>
        <p15:guide id="6" orient="horz" pos="675">
          <p15:clr>
            <a:srgbClr val="F26B43"/>
          </p15:clr>
        </p15:guide>
        <p15:guide id="7" orient="horz" pos="567">
          <p15:clr>
            <a:srgbClr val="F26B43"/>
          </p15:clr>
        </p15:guide>
        <p15:guide id="8" orient="horz" pos="423">
          <p15:clr>
            <a:srgbClr val="F26B43"/>
          </p15:clr>
        </p15:guide>
        <p15:guide id="9" pos="2160">
          <p15:clr>
            <a:srgbClr val="F26B43"/>
          </p15:clr>
        </p15:guide>
        <p15:guide id="10" pos="1170">
          <p15:clr>
            <a:srgbClr val="F26B43"/>
          </p15:clr>
        </p15:guide>
        <p15:guide id="11" orient="horz" pos="839">
          <p15:clr>
            <a:srgbClr val="F26B43"/>
          </p15:clr>
        </p15:guide>
        <p15:guide id="12" orient="horz" pos="51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A43D812-D8BC-4ED7-AB88-FB46D57FB400}"/>
              </a:ext>
            </a:extLst>
          </p:cNvPr>
          <p:cNvCxnSpPr>
            <a:cxnSpLocks/>
          </p:cNvCxnSpPr>
          <p:nvPr userDrawn="1"/>
        </p:nvCxnSpPr>
        <p:spPr>
          <a:xfrm>
            <a:off x="558800" y="563417"/>
            <a:ext cx="11121149"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bwMode="gray">
          <a:xfrm>
            <a:off x="558800" y="736601"/>
            <a:ext cx="10965813" cy="887344"/>
          </a:xfrm>
          <a:prstGeom prst="rect">
            <a:avLst/>
          </a:prstGeom>
        </p:spPr>
        <p:txBody>
          <a:bodyPr vert="horz" lIns="0" tIns="0" rIns="91440" bIns="45720" rtlCol="0" anchor="t">
            <a:noAutofit/>
          </a:bodyPr>
          <a:lstStyle/>
          <a:p>
            <a:r>
              <a:rPr lang="en-US"/>
              <a:t>Title - Title Case, Arial 28 Pt</a:t>
            </a:r>
            <a:br>
              <a:rPr lang="en-US"/>
            </a:br>
            <a:r>
              <a:rPr lang="en-US"/>
              <a:t>2 Line Max</a:t>
            </a:r>
          </a:p>
        </p:txBody>
      </p:sp>
      <p:sp>
        <p:nvSpPr>
          <p:cNvPr id="8" name="Text Placeholder 7"/>
          <p:cNvSpPr>
            <a:spLocks noGrp="1"/>
          </p:cNvSpPr>
          <p:nvPr>
            <p:ph type="body" idx="1"/>
          </p:nvPr>
        </p:nvSpPr>
        <p:spPr>
          <a:xfrm>
            <a:off x="551813" y="1895878"/>
            <a:ext cx="10972800" cy="4525476"/>
          </a:xfrm>
          <a:prstGeom prst="rect">
            <a:avLst/>
          </a:prstGeom>
        </p:spPr>
        <p:txBody>
          <a:bodyPr vert="horz" lIns="0" tIns="45720" rIns="91440" bIns="45720" rtlCol="0">
            <a:noAutofit/>
          </a:bodyPr>
          <a:lstStyle/>
          <a:p>
            <a:pPr lvl="0"/>
            <a:r>
              <a:rPr lang="en-US"/>
              <a:t>Bullet, Arial regular 14 </a:t>
            </a:r>
            <a:r>
              <a:rPr lang="en-US" err="1"/>
              <a:t>pt</a:t>
            </a:r>
            <a:endParaRPr lang="en-US"/>
          </a:p>
          <a:p>
            <a:pPr lvl="2"/>
            <a:r>
              <a:rPr lang="en-US"/>
              <a:t>Sub-sub-bullet, Arial regular 10 </a:t>
            </a:r>
            <a:r>
              <a:rPr lang="en-US" err="1"/>
              <a:t>pt</a:t>
            </a:r>
            <a:endParaRPr lang="en-US"/>
          </a:p>
          <a:p>
            <a:pPr lvl="3"/>
            <a:r>
              <a:rPr lang="en-US"/>
              <a:t>Sub-sub-sub bullet, Arial regular 10 </a:t>
            </a:r>
            <a:r>
              <a:rPr lang="en-US" err="1"/>
              <a:t>pt</a:t>
            </a:r>
            <a:endParaRPr lang="en-US"/>
          </a:p>
          <a:p>
            <a:pPr lvl="4"/>
            <a:r>
              <a:rPr lang="en-US"/>
              <a:t>Sub-sub-sub-sub bullet, Arial regular 10 </a:t>
            </a:r>
            <a:r>
              <a:rPr lang="en-US" err="1"/>
              <a:t>pt</a:t>
            </a:r>
            <a:endParaRPr lang="en-US"/>
          </a:p>
        </p:txBody>
      </p:sp>
      <p:sp>
        <p:nvSpPr>
          <p:cNvPr id="7" name="Slide Number Placeholder 5"/>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3" name="Picture 2" descr="A picture containing drawing&#10;&#10;Description automatically generated">
            <a:extLst>
              <a:ext uri="{FF2B5EF4-FFF2-40B4-BE49-F238E27FC236}">
                <a16:creationId xmlns:a16="http://schemas.microsoft.com/office/drawing/2014/main" id="{3E07817F-92B5-48EE-A664-E90F58485A88}"/>
              </a:ext>
            </a:extLst>
          </p:cNvPr>
          <p:cNvPicPr>
            <a:picLocks noChangeAspect="1"/>
          </p:cNvPicPr>
          <p:nvPr userDrawn="1"/>
        </p:nvPicPr>
        <p:blipFill>
          <a:blip r:embed="rId61">
            <a:biLevel thresh="75000"/>
            <a:extLst>
              <a:ext uri="{BEBA8EAE-BF5A-486C-A8C5-ECC9F3942E4B}">
                <a14:imgProps xmlns:a14="http://schemas.microsoft.com/office/drawing/2010/main">
                  <a14:imgLayer r:embed="rId62">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352181395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 id="2147483814" r:id="rId29"/>
    <p:sldLayoutId id="2147483815" r:id="rId30"/>
    <p:sldLayoutId id="2147483816" r:id="rId31"/>
    <p:sldLayoutId id="2147483817" r:id="rId32"/>
    <p:sldLayoutId id="2147483818" r:id="rId33"/>
    <p:sldLayoutId id="2147483819" r:id="rId34"/>
    <p:sldLayoutId id="2147483820" r:id="rId35"/>
    <p:sldLayoutId id="2147483821" r:id="rId36"/>
    <p:sldLayoutId id="2147483822" r:id="rId37"/>
    <p:sldLayoutId id="2147483823" r:id="rId38"/>
    <p:sldLayoutId id="2147483824" r:id="rId39"/>
    <p:sldLayoutId id="2147483825" r:id="rId40"/>
    <p:sldLayoutId id="2147483826" r:id="rId41"/>
    <p:sldLayoutId id="2147483827" r:id="rId42"/>
    <p:sldLayoutId id="2147483828" r:id="rId43"/>
    <p:sldLayoutId id="2147483829" r:id="rId44"/>
    <p:sldLayoutId id="2147483830" r:id="rId45"/>
    <p:sldLayoutId id="2147483831" r:id="rId46"/>
    <p:sldLayoutId id="2147483832" r:id="rId47"/>
    <p:sldLayoutId id="2147483833" r:id="rId48"/>
    <p:sldLayoutId id="2147483834" r:id="rId49"/>
    <p:sldLayoutId id="2147483835" r:id="rId50"/>
    <p:sldLayoutId id="2147483836" r:id="rId51"/>
    <p:sldLayoutId id="2147483837" r:id="rId52"/>
    <p:sldLayoutId id="2147483838" r:id="rId53"/>
    <p:sldLayoutId id="2147483839" r:id="rId54"/>
    <p:sldLayoutId id="2147483840" r:id="rId55"/>
    <p:sldLayoutId id="2147483841" r:id="rId56"/>
    <p:sldLayoutId id="2147483842" r:id="rId57"/>
    <p:sldLayoutId id="2147483843" r:id="rId58"/>
    <p:sldLayoutId id="2147483844" r:id="rId5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70" rtl="0" eaLnBrk="1" latinLnBrk="0" hangingPunct="1">
        <a:lnSpc>
          <a:spcPct val="90000"/>
        </a:lnSpc>
        <a:spcBef>
          <a:spcPct val="0"/>
        </a:spcBef>
        <a:buNone/>
        <a:defRPr lang="en-US" sz="2667" b="1" kern="1200" dirty="0">
          <a:solidFill>
            <a:schemeClr val="tx1"/>
          </a:solidFill>
          <a:latin typeface="Arial" panose="020B0604020202020204" pitchFamily="34" charset="0"/>
          <a:ea typeface="+mj-ea"/>
          <a:cs typeface="Arial" charset="0"/>
        </a:defRPr>
      </a:lvl1pPr>
    </p:titleStyle>
    <p:bodyStyle>
      <a:lvl1pPr marL="228589" indent="-228589"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defRPr lang="en-US" sz="1867" b="0" kern="1200" spc="3" noProof="0" dirty="0">
          <a:solidFill>
            <a:schemeClr val="tx1"/>
          </a:solidFill>
          <a:latin typeface="Arial" panose="020B0604020202020204" pitchFamily="34" charset="0"/>
          <a:ea typeface="+mn-ea"/>
          <a:cs typeface="+mn-cs"/>
        </a:defRPr>
      </a:lvl1pPr>
      <a:lvl2pPr marL="753496" indent="-228589" algn="l" defTabSz="609570" rtl="0" eaLnBrk="1" latinLnBrk="0" hangingPunct="1">
        <a:lnSpc>
          <a:spcPts val="2240"/>
        </a:lnSpc>
        <a:spcBef>
          <a:spcPts val="0"/>
        </a:spcBef>
        <a:spcAft>
          <a:spcPts val="800"/>
        </a:spcAft>
        <a:buClr>
          <a:schemeClr val="tx1"/>
        </a:buClr>
        <a:buFont typeface="Wingdings" panose="05000000000000000000" pitchFamily="2" charset="2"/>
        <a:buChar char="§"/>
        <a:defRPr sz="1600" b="0" kern="1200" baseline="0">
          <a:solidFill>
            <a:schemeClr val="tx1"/>
          </a:solidFill>
          <a:latin typeface="+mn-lt"/>
          <a:ea typeface="+mn-ea"/>
          <a:cs typeface="+mn-cs"/>
        </a:defRPr>
      </a:lvl2pPr>
      <a:lvl3pPr marL="683650"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defRPr sz="1333" b="0" kern="1200" baseline="0">
          <a:solidFill>
            <a:schemeClr val="tx1"/>
          </a:solidFill>
          <a:latin typeface="Arial" panose="020B0604020202020204" pitchFamily="34" charset="0"/>
          <a:ea typeface="+mn-ea"/>
          <a:cs typeface="+mn-cs"/>
        </a:defRPr>
      </a:lvl3pPr>
      <a:lvl4pPr marL="1219140" marR="0" indent="-228589" algn="l" defTabSz="609570" rtl="0" eaLnBrk="1" fontAlgn="auto" latinLnBrk="0" hangingPunct="1">
        <a:lnSpc>
          <a:spcPts val="2240"/>
        </a:lnSpc>
        <a:spcBef>
          <a:spcPts val="0"/>
        </a:spcBef>
        <a:spcAft>
          <a:spcPts val="800"/>
        </a:spcAft>
        <a:buClr>
          <a:schemeClr val="tx1"/>
        </a:buClr>
        <a:buSzTx/>
        <a:buFont typeface="Arial" panose="020B0604020202020204" pitchFamily="34" charset="0"/>
        <a:buChar char="−"/>
        <a:tabLst/>
        <a:defRPr sz="1333" b="0" kern="1200">
          <a:solidFill>
            <a:schemeClr val="tx1"/>
          </a:solidFill>
          <a:latin typeface="Arial" panose="020B0604020202020204" pitchFamily="34" charset="0"/>
          <a:ea typeface="+mn-ea"/>
          <a:cs typeface="+mn-cs"/>
        </a:defRPr>
      </a:lvl4pPr>
      <a:lvl5pPr marL="2057298"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tabLst/>
        <a:defRPr sz="1333" b="0" kern="1200" baseline="0">
          <a:solidFill>
            <a:schemeClr val="tx1"/>
          </a:solidFill>
          <a:latin typeface="Arial" panose="020B0604020202020204" pitchFamily="34" charset="0"/>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9">
          <p15:clr>
            <a:srgbClr val="F26B43"/>
          </p15:clr>
        </p15:guide>
        <p15:guide id="2" pos="198">
          <p15:clr>
            <a:srgbClr val="F26B43"/>
          </p15:clr>
        </p15:guide>
        <p15:guide id="3" pos="4133">
          <p15:clr>
            <a:srgbClr val="F26B43"/>
          </p15:clr>
        </p15:guide>
        <p15:guide id="4" orient="horz" pos="2385">
          <p15:clr>
            <a:srgbClr val="F26B43"/>
          </p15:clr>
        </p15:guide>
        <p15:guide id="5" orient="horz" pos="261">
          <p15:clr>
            <a:srgbClr val="F26B43"/>
          </p15:clr>
        </p15:guide>
        <p15:guide id="6" orient="horz" pos="675">
          <p15:clr>
            <a:srgbClr val="F26B43"/>
          </p15:clr>
        </p15:guide>
        <p15:guide id="7" orient="horz" pos="567">
          <p15:clr>
            <a:srgbClr val="F26B43"/>
          </p15:clr>
        </p15:guide>
        <p15:guide id="8" orient="horz" pos="423">
          <p15:clr>
            <a:srgbClr val="F26B43"/>
          </p15:clr>
        </p15:guide>
        <p15:guide id="9" pos="2160">
          <p15:clr>
            <a:srgbClr val="F26B43"/>
          </p15:clr>
        </p15:guide>
        <p15:guide id="10" pos="1170">
          <p15:clr>
            <a:srgbClr val="F26B43"/>
          </p15:clr>
        </p15:guide>
        <p15:guide id="11" orient="horz" pos="839">
          <p15:clr>
            <a:srgbClr val="F26B43"/>
          </p15:clr>
        </p15:guide>
        <p15:guide id="12" orient="horz" pos="5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A43D812-D8BC-4ED7-AB88-FB46D57FB400}"/>
              </a:ext>
            </a:extLst>
          </p:cNvPr>
          <p:cNvCxnSpPr>
            <a:cxnSpLocks/>
          </p:cNvCxnSpPr>
          <p:nvPr userDrawn="1"/>
        </p:nvCxnSpPr>
        <p:spPr>
          <a:xfrm>
            <a:off x="558800" y="563417"/>
            <a:ext cx="11121149"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bwMode="gray">
          <a:xfrm>
            <a:off x="558800" y="736601"/>
            <a:ext cx="10965813" cy="887344"/>
          </a:xfrm>
          <a:prstGeom prst="rect">
            <a:avLst/>
          </a:prstGeom>
        </p:spPr>
        <p:txBody>
          <a:bodyPr vert="horz" lIns="0" tIns="0" rIns="91440" bIns="45720" rtlCol="0" anchor="t">
            <a:noAutofit/>
          </a:bodyPr>
          <a:lstStyle/>
          <a:p>
            <a:r>
              <a:rPr lang="en-US"/>
              <a:t>Title - Title Case, Arial 28 Pt</a:t>
            </a:r>
            <a:br>
              <a:rPr lang="en-US"/>
            </a:br>
            <a:r>
              <a:rPr lang="en-US"/>
              <a:t>2 Line Max</a:t>
            </a:r>
          </a:p>
        </p:txBody>
      </p:sp>
      <p:sp>
        <p:nvSpPr>
          <p:cNvPr id="8" name="Text Placeholder 7"/>
          <p:cNvSpPr>
            <a:spLocks noGrp="1"/>
          </p:cNvSpPr>
          <p:nvPr>
            <p:ph type="body" idx="1"/>
          </p:nvPr>
        </p:nvSpPr>
        <p:spPr>
          <a:xfrm>
            <a:off x="551813" y="1895878"/>
            <a:ext cx="10972800" cy="4525476"/>
          </a:xfrm>
          <a:prstGeom prst="rect">
            <a:avLst/>
          </a:prstGeom>
        </p:spPr>
        <p:txBody>
          <a:bodyPr vert="horz" lIns="0" tIns="45720" rIns="91440" bIns="45720" rtlCol="0">
            <a:noAutofit/>
          </a:bodyPr>
          <a:lstStyle/>
          <a:p>
            <a:pPr lvl="0"/>
            <a:r>
              <a:rPr lang="en-US"/>
              <a:t>Bullet, Arial regular 14 </a:t>
            </a:r>
            <a:r>
              <a:rPr lang="en-US" err="1"/>
              <a:t>pt</a:t>
            </a:r>
            <a:endParaRPr lang="en-US"/>
          </a:p>
          <a:p>
            <a:pPr lvl="2"/>
            <a:r>
              <a:rPr lang="en-US"/>
              <a:t>Sub-sub-bullet, Arial regular 10 </a:t>
            </a:r>
            <a:r>
              <a:rPr lang="en-US" err="1"/>
              <a:t>pt</a:t>
            </a:r>
            <a:endParaRPr lang="en-US"/>
          </a:p>
          <a:p>
            <a:pPr lvl="3"/>
            <a:r>
              <a:rPr lang="en-US"/>
              <a:t>Sub-sub-sub bullet, Arial regular 10 </a:t>
            </a:r>
            <a:r>
              <a:rPr lang="en-US" err="1"/>
              <a:t>pt</a:t>
            </a:r>
            <a:endParaRPr lang="en-US"/>
          </a:p>
          <a:p>
            <a:pPr lvl="4"/>
            <a:r>
              <a:rPr lang="en-US"/>
              <a:t>Sub-sub-sub-sub bullet, Arial regular 10 </a:t>
            </a:r>
            <a:r>
              <a:rPr lang="en-US" err="1"/>
              <a:t>pt</a:t>
            </a:r>
            <a:endParaRPr lang="en-US"/>
          </a:p>
        </p:txBody>
      </p:sp>
      <p:sp>
        <p:nvSpPr>
          <p:cNvPr id="7" name="Slide Number Placeholder 5"/>
          <p:cNvSpPr>
            <a:spLocks noGrp="1"/>
          </p:cNvSpPr>
          <p:nvPr>
            <p:ph type="sldNum" sz="quarter" idx="4"/>
          </p:nvPr>
        </p:nvSpPr>
        <p:spPr>
          <a:xfrm>
            <a:off x="571562" y="6355065"/>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3" name="Picture 2" descr="A picture containing drawing&#10;&#10;Description automatically generated">
            <a:extLst>
              <a:ext uri="{FF2B5EF4-FFF2-40B4-BE49-F238E27FC236}">
                <a16:creationId xmlns:a16="http://schemas.microsoft.com/office/drawing/2014/main" id="{3E07817F-92B5-48EE-A664-E90F58485A88}"/>
              </a:ext>
            </a:extLst>
          </p:cNvPr>
          <p:cNvPicPr>
            <a:picLocks noChangeAspect="1"/>
          </p:cNvPicPr>
          <p:nvPr userDrawn="1"/>
        </p:nvPicPr>
        <p:blipFill>
          <a:blip r:embed="rId58">
            <a:biLevel thresh="75000"/>
            <a:extLst>
              <a:ext uri="{BEBA8EAE-BF5A-486C-A8C5-ECC9F3942E4B}">
                <a14:imgProps xmlns:a14="http://schemas.microsoft.com/office/drawing/2010/main">
                  <a14:imgLayer r:embed="rId59">
                    <a14:imgEffect>
                      <a14:brightnessContrast bright="-40000" contrast="-40000"/>
                    </a14:imgEffect>
                  </a14:imgLayer>
                </a14:imgProps>
              </a:ext>
            </a:extLst>
          </a:blip>
          <a:stretch>
            <a:fillRect/>
          </a:stretch>
        </p:blipFill>
        <p:spPr>
          <a:xfrm>
            <a:off x="10423103" y="6250669"/>
            <a:ext cx="1226588" cy="299129"/>
          </a:xfrm>
          <a:prstGeom prst="rect">
            <a:avLst/>
          </a:prstGeom>
        </p:spPr>
      </p:pic>
    </p:spTree>
    <p:extLst>
      <p:ext uri="{BB962C8B-B14F-4D97-AF65-F5344CB8AC3E}">
        <p14:creationId xmlns:p14="http://schemas.microsoft.com/office/powerpoint/2010/main" val="367995313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7" r:id="rId22"/>
    <p:sldLayoutId id="2147483868" r:id="rId23"/>
    <p:sldLayoutId id="2147483869" r:id="rId24"/>
    <p:sldLayoutId id="2147483870" r:id="rId25"/>
    <p:sldLayoutId id="2147483871" r:id="rId26"/>
    <p:sldLayoutId id="2147483872" r:id="rId27"/>
    <p:sldLayoutId id="2147483873" r:id="rId28"/>
    <p:sldLayoutId id="2147483874" r:id="rId29"/>
    <p:sldLayoutId id="2147483875" r:id="rId30"/>
    <p:sldLayoutId id="2147483876" r:id="rId31"/>
    <p:sldLayoutId id="2147483877" r:id="rId32"/>
    <p:sldLayoutId id="2147483878" r:id="rId33"/>
    <p:sldLayoutId id="2147483879" r:id="rId34"/>
    <p:sldLayoutId id="2147483880" r:id="rId35"/>
    <p:sldLayoutId id="2147483881" r:id="rId36"/>
    <p:sldLayoutId id="2147483882" r:id="rId37"/>
    <p:sldLayoutId id="2147483883" r:id="rId38"/>
    <p:sldLayoutId id="2147483884" r:id="rId39"/>
    <p:sldLayoutId id="2147483885" r:id="rId40"/>
    <p:sldLayoutId id="2147483886" r:id="rId41"/>
    <p:sldLayoutId id="2147483887" r:id="rId42"/>
    <p:sldLayoutId id="2147483888" r:id="rId43"/>
    <p:sldLayoutId id="2147483889" r:id="rId44"/>
    <p:sldLayoutId id="2147483890" r:id="rId45"/>
    <p:sldLayoutId id="2147483891" r:id="rId46"/>
    <p:sldLayoutId id="2147483892" r:id="rId47"/>
    <p:sldLayoutId id="2147483893" r:id="rId48"/>
    <p:sldLayoutId id="2147483894" r:id="rId49"/>
    <p:sldLayoutId id="2147483895" r:id="rId50"/>
    <p:sldLayoutId id="2147483896" r:id="rId51"/>
    <p:sldLayoutId id="2147483897" r:id="rId52"/>
    <p:sldLayoutId id="2147483898" r:id="rId53"/>
    <p:sldLayoutId id="2147483899" r:id="rId54"/>
    <p:sldLayoutId id="2147483900" r:id="rId55"/>
    <p:sldLayoutId id="2147483901" r:id="rId5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70" rtl="0" eaLnBrk="1" latinLnBrk="0" hangingPunct="1">
        <a:lnSpc>
          <a:spcPct val="90000"/>
        </a:lnSpc>
        <a:spcBef>
          <a:spcPct val="0"/>
        </a:spcBef>
        <a:buNone/>
        <a:defRPr lang="en-US" sz="2667" b="1" kern="1200" dirty="0">
          <a:solidFill>
            <a:schemeClr val="tx1"/>
          </a:solidFill>
          <a:latin typeface="Arial" panose="020B0604020202020204" pitchFamily="34" charset="0"/>
          <a:ea typeface="+mj-ea"/>
          <a:cs typeface="Arial" charset="0"/>
        </a:defRPr>
      </a:lvl1pPr>
    </p:titleStyle>
    <p:bodyStyle>
      <a:lvl1pPr marL="228589" indent="-228589"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defRPr lang="en-US" sz="1867" b="0" kern="1200" spc="3" noProof="0" dirty="0">
          <a:solidFill>
            <a:schemeClr val="tx1"/>
          </a:solidFill>
          <a:latin typeface="Arial" panose="020B0604020202020204" pitchFamily="34" charset="0"/>
          <a:ea typeface="+mn-ea"/>
          <a:cs typeface="+mn-cs"/>
        </a:defRPr>
      </a:lvl1pPr>
      <a:lvl2pPr marL="753496" indent="-228589" algn="l" defTabSz="609570" rtl="0" eaLnBrk="1" latinLnBrk="0" hangingPunct="1">
        <a:lnSpc>
          <a:spcPts val="2240"/>
        </a:lnSpc>
        <a:spcBef>
          <a:spcPts val="0"/>
        </a:spcBef>
        <a:spcAft>
          <a:spcPts val="800"/>
        </a:spcAft>
        <a:buClr>
          <a:schemeClr val="tx1"/>
        </a:buClr>
        <a:buFont typeface="Wingdings" panose="05000000000000000000" pitchFamily="2" charset="2"/>
        <a:buChar char="§"/>
        <a:defRPr sz="1600" b="0" kern="1200" baseline="0">
          <a:solidFill>
            <a:schemeClr val="tx1"/>
          </a:solidFill>
          <a:latin typeface="+mn-lt"/>
          <a:ea typeface="+mn-ea"/>
          <a:cs typeface="+mn-cs"/>
        </a:defRPr>
      </a:lvl2pPr>
      <a:lvl3pPr marL="683650"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defRPr sz="1333" b="0" kern="1200" baseline="0">
          <a:solidFill>
            <a:schemeClr val="tx1"/>
          </a:solidFill>
          <a:latin typeface="Arial" panose="020B0604020202020204" pitchFamily="34" charset="0"/>
          <a:ea typeface="+mn-ea"/>
          <a:cs typeface="+mn-cs"/>
        </a:defRPr>
      </a:lvl3pPr>
      <a:lvl4pPr marL="1219140" marR="0" indent="-228589" algn="l" defTabSz="609570" rtl="0" eaLnBrk="1" fontAlgn="auto" latinLnBrk="0" hangingPunct="1">
        <a:lnSpc>
          <a:spcPts val="2240"/>
        </a:lnSpc>
        <a:spcBef>
          <a:spcPts val="0"/>
        </a:spcBef>
        <a:spcAft>
          <a:spcPts val="800"/>
        </a:spcAft>
        <a:buClr>
          <a:schemeClr val="tx1"/>
        </a:buClr>
        <a:buSzTx/>
        <a:buFont typeface="Arial" panose="020B0604020202020204" pitchFamily="34" charset="0"/>
        <a:buChar char="−"/>
        <a:tabLst/>
        <a:defRPr sz="1333" b="0" kern="1200">
          <a:solidFill>
            <a:schemeClr val="tx1"/>
          </a:solidFill>
          <a:latin typeface="Arial" panose="020B0604020202020204" pitchFamily="34" charset="0"/>
          <a:ea typeface="+mn-ea"/>
          <a:cs typeface="+mn-cs"/>
        </a:defRPr>
      </a:lvl4pPr>
      <a:lvl5pPr marL="2057298"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tabLst/>
        <a:defRPr sz="1333" b="0" kern="1200" baseline="0">
          <a:solidFill>
            <a:schemeClr val="tx1"/>
          </a:solidFill>
          <a:latin typeface="Arial" panose="020B0604020202020204" pitchFamily="34" charset="0"/>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57">
          <p15:clr>
            <a:srgbClr val="F26B43"/>
          </p15:clr>
        </p15:guide>
        <p15:guide id="4" pos="264">
          <p15:clr>
            <a:srgbClr val="F26B43"/>
          </p15:clr>
        </p15:guide>
        <p15:guide id="5" pos="694">
          <p15:clr>
            <a:srgbClr val="F26B43"/>
          </p15:clr>
        </p15:guide>
        <p15:guide id="6" pos="1122">
          <p15:clr>
            <a:srgbClr val="F26B43"/>
          </p15:clr>
        </p15:guide>
        <p15:guide id="7" pos="1188">
          <p15:clr>
            <a:srgbClr val="F26B43"/>
          </p15:clr>
        </p15:guide>
        <p15:guide id="8" pos="1554">
          <p15:clr>
            <a:srgbClr val="F26B43"/>
          </p15:clr>
        </p15:guide>
        <p15:guide id="9" pos="1619">
          <p15:clr>
            <a:srgbClr val="F26B43"/>
          </p15:clr>
        </p15:guide>
        <p15:guide id="10" pos="1981">
          <p15:clr>
            <a:srgbClr val="F26B43"/>
          </p15:clr>
        </p15:guide>
        <p15:guide id="11" pos="2413">
          <p15:clr>
            <a:srgbClr val="F26B43"/>
          </p15:clr>
        </p15:guide>
        <p15:guide id="12" pos="2051">
          <p15:clr>
            <a:srgbClr val="F26B43"/>
          </p15:clr>
        </p15:guide>
        <p15:guide id="13" pos="2475">
          <p15:clr>
            <a:srgbClr val="F26B43"/>
          </p15:clr>
        </p15:guide>
        <p15:guide id="14" pos="2841">
          <p15:clr>
            <a:srgbClr val="F26B43"/>
          </p15:clr>
        </p15:guide>
        <p15:guide id="15" pos="2906">
          <p15:clr>
            <a:srgbClr val="F26B43"/>
          </p15:clr>
        </p15:guide>
        <p15:guide id="16" pos="3268">
          <p15:clr>
            <a:srgbClr val="F26B43"/>
          </p15:clr>
        </p15:guide>
        <p15:guide id="17" pos="3331">
          <p15:clr>
            <a:srgbClr val="F26B43"/>
          </p15:clr>
        </p15:guide>
        <p15:guide id="18" pos="3696">
          <p15:clr>
            <a:srgbClr val="F26B43"/>
          </p15:clr>
        </p15:guide>
        <p15:guide id="19" pos="3769">
          <p15:clr>
            <a:srgbClr val="F26B43"/>
          </p15:clr>
        </p15:guide>
        <p15:guide id="20" pos="4134">
          <p15:clr>
            <a:srgbClr val="F26B43"/>
          </p15:clr>
        </p15:guide>
        <p15:guide id="21" pos="4200">
          <p15:clr>
            <a:srgbClr val="F26B43"/>
          </p15:clr>
        </p15:guide>
        <p15:guide id="22" pos="4628">
          <p15:clr>
            <a:srgbClr val="F26B43"/>
          </p15:clr>
        </p15:guide>
        <p15:guide id="23" pos="4562">
          <p15:clr>
            <a:srgbClr val="F26B43"/>
          </p15:clr>
        </p15:guide>
        <p15:guide id="24" pos="4996">
          <p15:clr>
            <a:srgbClr val="F26B43"/>
          </p15:clr>
        </p15:guide>
        <p15:guide id="25" pos="5059">
          <p15:clr>
            <a:srgbClr val="F26B43"/>
          </p15:clr>
        </p15:guide>
        <p15:guide id="26" pos="5516">
          <p15:clr>
            <a:srgbClr val="F26B43"/>
          </p15:clr>
        </p15:guide>
        <p15:guide id="27" orient="horz" pos="724">
          <p15:clr>
            <a:srgbClr val="F26B43"/>
          </p15:clr>
        </p15:guide>
        <p15:guide id="28" orient="horz" pos="793">
          <p15:clr>
            <a:srgbClr val="F26B43"/>
          </p15:clr>
        </p15:guide>
        <p15:guide id="29" orient="horz" pos="1080">
          <p15:clr>
            <a:srgbClr val="F26B43"/>
          </p15:clr>
        </p15:guide>
        <p15:guide id="30" orient="horz" pos="1149">
          <p15:clr>
            <a:srgbClr val="F26B43"/>
          </p15:clr>
        </p15:guide>
        <p15:guide id="31" orient="horz" pos="1438">
          <p15:clr>
            <a:srgbClr val="F26B43"/>
          </p15:clr>
        </p15:guide>
        <p15:guide id="32" orient="horz" pos="1507">
          <p15:clr>
            <a:srgbClr val="F26B43"/>
          </p15:clr>
        </p15:guide>
        <p15:guide id="33" orient="horz" pos="1794">
          <p15:clr>
            <a:srgbClr val="F26B43"/>
          </p15:clr>
        </p15:guide>
        <p15:guide id="34" orient="horz" pos="1860">
          <p15:clr>
            <a:srgbClr val="F26B43"/>
          </p15:clr>
        </p15:guide>
        <p15:guide id="35" orient="horz" pos="2228">
          <p15:clr>
            <a:srgbClr val="F26B43"/>
          </p15:clr>
        </p15:guide>
        <p15:guide id="36" orient="horz" pos="2162">
          <p15:clr>
            <a:srgbClr val="F26B43"/>
          </p15:clr>
        </p15:guide>
        <p15:guide id="37" orient="horz" pos="2518">
          <p15:clr>
            <a:srgbClr val="F26B43"/>
          </p15:clr>
        </p15:guide>
        <p15:guide id="38" orient="horz" pos="2584">
          <p15:clr>
            <a:srgbClr val="F26B43"/>
          </p15:clr>
        </p15:guide>
        <p15:guide id="39" orient="horz" pos="2877">
          <p15:clr>
            <a:srgbClr val="F26B43"/>
          </p15:clr>
        </p15:guide>
        <p15:guide id="40" pos="329">
          <p15:clr>
            <a:srgbClr val="F26B43"/>
          </p15:clr>
        </p15:guide>
        <p15:guide id="41" pos="5448">
          <p15:clr>
            <a:srgbClr val="F26B43"/>
          </p15:clr>
        </p15:guide>
        <p15:guide id="42" orient="horz" pos="29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A43D812-D8BC-4ED7-AB88-FB46D57FB400}"/>
              </a:ext>
            </a:extLst>
          </p:cNvPr>
          <p:cNvCxnSpPr>
            <a:cxnSpLocks/>
          </p:cNvCxnSpPr>
          <p:nvPr userDrawn="1"/>
        </p:nvCxnSpPr>
        <p:spPr>
          <a:xfrm>
            <a:off x="558800" y="563417"/>
            <a:ext cx="11121149"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bwMode="gray">
          <a:xfrm>
            <a:off x="558800" y="736601"/>
            <a:ext cx="10965813" cy="887344"/>
          </a:xfrm>
          <a:prstGeom prst="rect">
            <a:avLst/>
          </a:prstGeom>
        </p:spPr>
        <p:txBody>
          <a:bodyPr vert="horz" lIns="0" tIns="0" rIns="91440" bIns="45720" rtlCol="0" anchor="t">
            <a:noAutofit/>
          </a:bodyPr>
          <a:lstStyle/>
          <a:p>
            <a:r>
              <a:rPr lang="en-US" dirty="0"/>
              <a:t>Title - Title Case, Arial 28 Pt</a:t>
            </a:r>
            <a:br>
              <a:rPr lang="en-US" dirty="0"/>
            </a:br>
            <a:r>
              <a:rPr lang="en-US" dirty="0"/>
              <a:t>2 Line Max</a:t>
            </a:r>
          </a:p>
        </p:txBody>
      </p:sp>
      <p:sp>
        <p:nvSpPr>
          <p:cNvPr id="8" name="Text Placeholder 7"/>
          <p:cNvSpPr>
            <a:spLocks noGrp="1"/>
          </p:cNvSpPr>
          <p:nvPr>
            <p:ph type="body" idx="1"/>
          </p:nvPr>
        </p:nvSpPr>
        <p:spPr>
          <a:xfrm>
            <a:off x="551813" y="1895879"/>
            <a:ext cx="10972800" cy="4525476"/>
          </a:xfrm>
          <a:prstGeom prst="rect">
            <a:avLst/>
          </a:prstGeom>
        </p:spPr>
        <p:txBody>
          <a:bodyPr vert="horz" lIns="0" tIns="45720" rIns="91440" bIns="45720" rtlCol="0">
            <a:noAutofit/>
          </a:bodyPr>
          <a:lstStyle/>
          <a:p>
            <a:pPr lvl="0"/>
            <a:r>
              <a:rPr lang="en-US" dirty="0"/>
              <a:t>Bullet, Arial regular 14 </a:t>
            </a:r>
            <a:r>
              <a:rPr lang="en-US" dirty="0" err="1"/>
              <a:t>pt</a:t>
            </a:r>
            <a:endParaRPr lang="en-US" dirty="0"/>
          </a:p>
          <a:p>
            <a:pPr lvl="2"/>
            <a:r>
              <a:rPr lang="en-US" dirty="0"/>
              <a:t>Sub-sub-bullet, Arial regular 10 </a:t>
            </a:r>
            <a:r>
              <a:rPr lang="en-US" dirty="0" err="1"/>
              <a:t>pt</a:t>
            </a:r>
            <a:endParaRPr lang="en-US" dirty="0"/>
          </a:p>
          <a:p>
            <a:pPr lvl="3"/>
            <a:r>
              <a:rPr lang="en-US" dirty="0"/>
              <a:t>Sub-sub-sub bullet, Arial regular 10 </a:t>
            </a:r>
            <a:r>
              <a:rPr lang="en-US" dirty="0" err="1"/>
              <a:t>pt</a:t>
            </a:r>
            <a:endParaRPr lang="en-US" dirty="0"/>
          </a:p>
          <a:p>
            <a:pPr lvl="4"/>
            <a:r>
              <a:rPr lang="en-US" dirty="0"/>
              <a:t>Sub-sub-sub-sub bullet, Arial regular 10 </a:t>
            </a:r>
            <a:r>
              <a:rPr lang="en-US" dirty="0" err="1"/>
              <a:t>pt</a:t>
            </a:r>
            <a:endParaRPr lang="en-US" dirty="0"/>
          </a:p>
        </p:txBody>
      </p:sp>
      <p:sp>
        <p:nvSpPr>
          <p:cNvPr id="7" name="Slide Number Placeholder 5"/>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dirty="0"/>
          </a:p>
        </p:txBody>
      </p:sp>
      <p:pic>
        <p:nvPicPr>
          <p:cNvPr id="3" name="Picture 2" descr="A picture containing drawing&#10;&#10;Description automatically generated">
            <a:extLst>
              <a:ext uri="{FF2B5EF4-FFF2-40B4-BE49-F238E27FC236}">
                <a16:creationId xmlns:a16="http://schemas.microsoft.com/office/drawing/2014/main" id="{3E07817F-92B5-48EE-A664-E90F58485A88}"/>
              </a:ext>
            </a:extLst>
          </p:cNvPr>
          <p:cNvPicPr>
            <a:picLocks noChangeAspect="1"/>
          </p:cNvPicPr>
          <p:nvPr userDrawn="1"/>
        </p:nvPicPr>
        <p:blipFill>
          <a:blip r:embed="rId30">
            <a:biLevel thresh="75000"/>
            <a:extLst>
              <a:ext uri="{BEBA8EAE-BF5A-486C-A8C5-ECC9F3942E4B}">
                <a14:imgProps xmlns:a14="http://schemas.microsoft.com/office/drawing/2010/main">
                  <a14:imgLayer r:embed="rId31">
                    <a14:imgEffect>
                      <a14:brightnessContrast bright="-40000" contrast="-40000"/>
                    </a14:imgEffect>
                  </a14:imgLayer>
                </a14:imgProps>
              </a:ext>
            </a:extLst>
          </a:blip>
          <a:stretch>
            <a:fillRect/>
          </a:stretch>
        </p:blipFill>
        <p:spPr>
          <a:xfrm>
            <a:off x="10423103" y="6250670"/>
            <a:ext cx="1226588" cy="299129"/>
          </a:xfrm>
          <a:prstGeom prst="rect">
            <a:avLst/>
          </a:prstGeom>
        </p:spPr>
      </p:pic>
    </p:spTree>
    <p:extLst>
      <p:ext uri="{BB962C8B-B14F-4D97-AF65-F5344CB8AC3E}">
        <p14:creationId xmlns:p14="http://schemas.microsoft.com/office/powerpoint/2010/main" val="297541547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 id="2147483924" r:id="rId22"/>
    <p:sldLayoutId id="2147483925" r:id="rId23"/>
    <p:sldLayoutId id="2147483926" r:id="rId24"/>
    <p:sldLayoutId id="2147483927" r:id="rId25"/>
    <p:sldLayoutId id="2147483928" r:id="rId26"/>
    <p:sldLayoutId id="2147483929" r:id="rId27"/>
    <p:sldLayoutId id="2147483930" r:id="rId2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dt="0"/>
  <p:txStyles>
    <p:titleStyle>
      <a:lvl1pPr algn="l" defTabSz="609555" rtl="0" eaLnBrk="1" latinLnBrk="0" hangingPunct="1">
        <a:lnSpc>
          <a:spcPct val="90000"/>
        </a:lnSpc>
        <a:spcBef>
          <a:spcPct val="0"/>
        </a:spcBef>
        <a:buNone/>
        <a:defRPr lang="en-US" sz="2667" b="1" kern="1200" dirty="0">
          <a:solidFill>
            <a:schemeClr val="tx1"/>
          </a:solidFill>
          <a:latin typeface="Arial" panose="020B0604020202020204" pitchFamily="34" charset="0"/>
          <a:ea typeface="+mj-ea"/>
          <a:cs typeface="Arial" charset="0"/>
        </a:defRPr>
      </a:lvl1pPr>
    </p:titleStyle>
    <p:bodyStyle>
      <a:lvl1pPr marL="228584" indent="-228584"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defRPr lang="en-US" sz="1867" b="0" kern="1200" spc="3" noProof="0" dirty="0">
          <a:solidFill>
            <a:schemeClr val="tx1"/>
          </a:solidFill>
          <a:latin typeface="Arial" panose="020B0604020202020204" pitchFamily="34" charset="0"/>
          <a:ea typeface="+mn-ea"/>
          <a:cs typeface="+mn-cs"/>
        </a:defRPr>
      </a:lvl1pPr>
      <a:lvl2pPr marL="753477" indent="-228584" algn="l" defTabSz="609555" rtl="0" eaLnBrk="1" latinLnBrk="0" hangingPunct="1">
        <a:lnSpc>
          <a:spcPts val="2240"/>
        </a:lnSpc>
        <a:spcBef>
          <a:spcPts val="0"/>
        </a:spcBef>
        <a:spcAft>
          <a:spcPts val="800"/>
        </a:spcAft>
        <a:buClr>
          <a:schemeClr val="tx1"/>
        </a:buClr>
        <a:buFont typeface="Wingdings" panose="05000000000000000000" pitchFamily="2" charset="2"/>
        <a:buChar char="§"/>
        <a:defRPr sz="1600" b="0" kern="1200" baseline="0">
          <a:solidFill>
            <a:schemeClr val="tx1"/>
          </a:solidFill>
          <a:latin typeface="+mn-lt"/>
          <a:ea typeface="+mn-ea"/>
          <a:cs typeface="+mn-cs"/>
        </a:defRPr>
      </a:lvl2pPr>
      <a:lvl3pPr marL="683634" indent="-228584" algn="l" defTabSz="609555" rtl="0" eaLnBrk="1" latinLnBrk="0" hangingPunct="1">
        <a:lnSpc>
          <a:spcPts val="2240"/>
        </a:lnSpc>
        <a:spcBef>
          <a:spcPts val="0"/>
        </a:spcBef>
        <a:spcAft>
          <a:spcPts val="800"/>
        </a:spcAft>
        <a:buClr>
          <a:schemeClr val="tx1"/>
        </a:buClr>
        <a:buFont typeface="Arial" panose="020B0604020202020204" pitchFamily="34" charset="0"/>
        <a:buChar char="−"/>
        <a:defRPr sz="1333" b="0" kern="1200" baseline="0">
          <a:solidFill>
            <a:schemeClr val="tx1"/>
          </a:solidFill>
          <a:latin typeface="Arial" panose="020B0604020202020204" pitchFamily="34" charset="0"/>
          <a:ea typeface="+mn-ea"/>
          <a:cs typeface="+mn-cs"/>
        </a:defRPr>
      </a:lvl3pPr>
      <a:lvl4pPr marL="1219110" marR="0" indent="-228584" algn="l" defTabSz="609555" rtl="0" eaLnBrk="1" fontAlgn="auto" latinLnBrk="0" hangingPunct="1">
        <a:lnSpc>
          <a:spcPts val="2240"/>
        </a:lnSpc>
        <a:spcBef>
          <a:spcPts val="0"/>
        </a:spcBef>
        <a:spcAft>
          <a:spcPts val="800"/>
        </a:spcAft>
        <a:buClr>
          <a:schemeClr val="tx1"/>
        </a:buClr>
        <a:buSzTx/>
        <a:buFont typeface="Arial" panose="020B0604020202020204" pitchFamily="34" charset="0"/>
        <a:buChar char="−"/>
        <a:tabLst/>
        <a:defRPr sz="1333" b="0" kern="1200">
          <a:solidFill>
            <a:schemeClr val="tx1"/>
          </a:solidFill>
          <a:latin typeface="Arial" panose="020B0604020202020204" pitchFamily="34" charset="0"/>
          <a:ea typeface="+mn-ea"/>
          <a:cs typeface="+mn-cs"/>
        </a:defRPr>
      </a:lvl4pPr>
      <a:lvl5pPr marL="2057247" indent="-228584" algn="l" defTabSz="609555" rtl="0" eaLnBrk="1" latinLnBrk="0" hangingPunct="1">
        <a:lnSpc>
          <a:spcPts val="2240"/>
        </a:lnSpc>
        <a:spcBef>
          <a:spcPts val="0"/>
        </a:spcBef>
        <a:spcAft>
          <a:spcPts val="800"/>
        </a:spcAft>
        <a:buClr>
          <a:schemeClr val="tx1"/>
        </a:buClr>
        <a:buFont typeface="Arial" panose="020B0604020202020204" pitchFamily="34" charset="0"/>
        <a:buChar char="−"/>
        <a:tabLst/>
        <a:defRPr sz="1333" b="0" kern="1200" baseline="0">
          <a:solidFill>
            <a:schemeClr val="tx1"/>
          </a:solidFill>
          <a:latin typeface="Arial" panose="020B0604020202020204" pitchFamily="34" charset="0"/>
          <a:ea typeface="+mn-ea"/>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9">
          <p15:clr>
            <a:srgbClr val="F26B43"/>
          </p15:clr>
        </p15:guide>
        <p15:guide id="2" pos="198">
          <p15:clr>
            <a:srgbClr val="F26B43"/>
          </p15:clr>
        </p15:guide>
        <p15:guide id="3" pos="4133">
          <p15:clr>
            <a:srgbClr val="F26B43"/>
          </p15:clr>
        </p15:guide>
        <p15:guide id="4" orient="horz" pos="2385">
          <p15:clr>
            <a:srgbClr val="F26B43"/>
          </p15:clr>
        </p15:guide>
        <p15:guide id="5" orient="horz" pos="261">
          <p15:clr>
            <a:srgbClr val="F26B43"/>
          </p15:clr>
        </p15:guide>
        <p15:guide id="6" orient="horz" pos="675">
          <p15:clr>
            <a:srgbClr val="F26B43"/>
          </p15:clr>
        </p15:guide>
        <p15:guide id="7" orient="horz" pos="567">
          <p15:clr>
            <a:srgbClr val="F26B43"/>
          </p15:clr>
        </p15:guide>
        <p15:guide id="8" orient="horz" pos="423">
          <p15:clr>
            <a:srgbClr val="F26B43"/>
          </p15:clr>
        </p15:guide>
        <p15:guide id="9" pos="2160">
          <p15:clr>
            <a:srgbClr val="F26B43"/>
          </p15:clr>
        </p15:guide>
        <p15:guide id="10" pos="1170">
          <p15:clr>
            <a:srgbClr val="F26B43"/>
          </p15:clr>
        </p15:guide>
        <p15:guide id="11" orient="horz" pos="839">
          <p15:clr>
            <a:srgbClr val="F26B43"/>
          </p15:clr>
        </p15:guide>
        <p15:guide id="12" orient="horz" pos="51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a:alphaModFix amt="0"/>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A43D812-D8BC-4ED7-AB88-FB46D57FB400}"/>
              </a:ext>
            </a:extLst>
          </p:cNvPr>
          <p:cNvCxnSpPr>
            <a:cxnSpLocks/>
          </p:cNvCxnSpPr>
          <p:nvPr userDrawn="1"/>
        </p:nvCxnSpPr>
        <p:spPr>
          <a:xfrm>
            <a:off x="558800" y="563417"/>
            <a:ext cx="11121149"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bwMode="gray">
          <a:xfrm>
            <a:off x="558800" y="736601"/>
            <a:ext cx="10965813" cy="887344"/>
          </a:xfrm>
          <a:prstGeom prst="rect">
            <a:avLst/>
          </a:prstGeom>
        </p:spPr>
        <p:txBody>
          <a:bodyPr vert="horz" lIns="0" tIns="0" rIns="91440" bIns="45720" rtlCol="0" anchor="t">
            <a:noAutofit/>
          </a:bodyPr>
          <a:lstStyle/>
          <a:p>
            <a:r>
              <a:rPr lang="en-US"/>
              <a:t>Title - Title Case, Arial 28 Pt</a:t>
            </a:r>
            <a:br>
              <a:rPr lang="en-US"/>
            </a:br>
            <a:r>
              <a:rPr lang="en-US"/>
              <a:t>2 Line Max</a:t>
            </a:r>
          </a:p>
        </p:txBody>
      </p:sp>
      <p:sp>
        <p:nvSpPr>
          <p:cNvPr id="8" name="Text Placeholder 7"/>
          <p:cNvSpPr>
            <a:spLocks noGrp="1"/>
          </p:cNvSpPr>
          <p:nvPr>
            <p:ph type="body" idx="1"/>
          </p:nvPr>
        </p:nvSpPr>
        <p:spPr>
          <a:xfrm>
            <a:off x="551813" y="1895879"/>
            <a:ext cx="10972800" cy="4525476"/>
          </a:xfrm>
          <a:prstGeom prst="rect">
            <a:avLst/>
          </a:prstGeom>
        </p:spPr>
        <p:txBody>
          <a:bodyPr vert="horz" lIns="0" tIns="45720" rIns="91440" bIns="45720" rtlCol="0">
            <a:noAutofit/>
          </a:bodyPr>
          <a:lstStyle/>
          <a:p>
            <a:pPr lvl="0"/>
            <a:r>
              <a:rPr lang="en-US"/>
              <a:t>Bullet, Arial regular 14 </a:t>
            </a:r>
            <a:r>
              <a:rPr lang="en-US" err="1"/>
              <a:t>pt</a:t>
            </a:r>
            <a:endParaRPr lang="en-US"/>
          </a:p>
          <a:p>
            <a:pPr lvl="2"/>
            <a:r>
              <a:rPr lang="en-US"/>
              <a:t>Sub-sub-bullet, Arial regular 10 </a:t>
            </a:r>
            <a:r>
              <a:rPr lang="en-US" err="1"/>
              <a:t>pt</a:t>
            </a:r>
            <a:endParaRPr lang="en-US"/>
          </a:p>
          <a:p>
            <a:pPr lvl="3"/>
            <a:r>
              <a:rPr lang="en-US"/>
              <a:t>Sub-sub-sub bullet, Arial regular 10 </a:t>
            </a:r>
            <a:r>
              <a:rPr lang="en-US" err="1"/>
              <a:t>pt</a:t>
            </a:r>
            <a:endParaRPr lang="en-US"/>
          </a:p>
          <a:p>
            <a:pPr lvl="4"/>
            <a:r>
              <a:rPr lang="en-US"/>
              <a:t>Sub-sub-sub-sub bullet, Arial regular 10 </a:t>
            </a:r>
            <a:r>
              <a:rPr lang="en-US" err="1"/>
              <a:t>pt</a:t>
            </a:r>
            <a:endParaRPr lang="en-US"/>
          </a:p>
        </p:txBody>
      </p:sp>
      <p:sp>
        <p:nvSpPr>
          <p:cNvPr id="7" name="Slide Number Placeholder 5"/>
          <p:cNvSpPr>
            <a:spLocks noGrp="1"/>
          </p:cNvSpPr>
          <p:nvPr>
            <p:ph type="sldNum" sz="quarter" idx="4"/>
          </p:nvPr>
        </p:nvSpPr>
        <p:spPr>
          <a:xfrm>
            <a:off x="571563" y="6355066"/>
            <a:ext cx="492719" cy="299129"/>
          </a:xfrm>
          <a:prstGeom prst="rect">
            <a:avLst/>
          </a:prstGeom>
        </p:spPr>
        <p:txBody>
          <a:bodyPr vert="horz" lIns="0" tIns="45720" rIns="0" bIns="45720" rtlCol="0" anchor="ctr"/>
          <a:lstStyle>
            <a:lvl1pPr algn="l">
              <a:defRPr sz="1067">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9" name="Picture 8">
            <a:extLst>
              <a:ext uri="{FF2B5EF4-FFF2-40B4-BE49-F238E27FC236}">
                <a16:creationId xmlns:a16="http://schemas.microsoft.com/office/drawing/2014/main" id="{D991DADF-2532-5041-83AC-BF2C6162FD09}"/>
              </a:ext>
            </a:extLst>
          </p:cNvPr>
          <p:cNvPicPr>
            <a:picLocks noChangeAspect="1"/>
          </p:cNvPicPr>
          <p:nvPr userDrawn="1"/>
        </p:nvPicPr>
        <p:blipFill>
          <a:blip r:embed="rId29"/>
          <a:stretch>
            <a:fillRect/>
          </a:stretch>
        </p:blipFill>
        <p:spPr>
          <a:xfrm>
            <a:off x="11270978" y="6261538"/>
            <a:ext cx="389281" cy="300497"/>
          </a:xfrm>
          <a:prstGeom prst="rect">
            <a:avLst/>
          </a:prstGeom>
        </p:spPr>
      </p:pic>
    </p:spTree>
    <p:extLst>
      <p:ext uri="{BB962C8B-B14F-4D97-AF65-F5344CB8AC3E}">
        <p14:creationId xmlns:p14="http://schemas.microsoft.com/office/powerpoint/2010/main" val="3604048936"/>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 id="2147483954" r:id="rId23"/>
    <p:sldLayoutId id="2147483955" r:id="rId24"/>
    <p:sldLayoutId id="2147483956" r:id="rId25"/>
    <p:sldLayoutId id="2147483957"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55" rtl="0" eaLnBrk="1" latinLnBrk="0" hangingPunct="1">
        <a:lnSpc>
          <a:spcPct val="90000"/>
        </a:lnSpc>
        <a:spcBef>
          <a:spcPct val="0"/>
        </a:spcBef>
        <a:buNone/>
        <a:defRPr lang="en-US" sz="2667" b="1" kern="1200" dirty="0">
          <a:solidFill>
            <a:schemeClr val="tx1"/>
          </a:solidFill>
          <a:latin typeface="Arial" panose="020B0604020202020204" pitchFamily="34" charset="0"/>
          <a:ea typeface="+mj-ea"/>
          <a:cs typeface="Arial" charset="0"/>
        </a:defRPr>
      </a:lvl1pPr>
    </p:titleStyle>
    <p:bodyStyle>
      <a:lvl1pPr marL="228584" indent="-228584"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defRPr lang="en-US" sz="1867" b="0" kern="1200" spc="3" noProof="0" dirty="0">
          <a:solidFill>
            <a:schemeClr val="tx1"/>
          </a:solidFill>
          <a:latin typeface="Arial" panose="020B0604020202020204" pitchFamily="34" charset="0"/>
          <a:ea typeface="+mn-ea"/>
          <a:cs typeface="+mn-cs"/>
        </a:defRPr>
      </a:lvl1pPr>
      <a:lvl2pPr marL="753477" indent="-228584" algn="l" defTabSz="609555" rtl="0" eaLnBrk="1" latinLnBrk="0" hangingPunct="1">
        <a:lnSpc>
          <a:spcPts val="2240"/>
        </a:lnSpc>
        <a:spcBef>
          <a:spcPts val="0"/>
        </a:spcBef>
        <a:spcAft>
          <a:spcPts val="800"/>
        </a:spcAft>
        <a:buClr>
          <a:schemeClr val="tx1"/>
        </a:buClr>
        <a:buFont typeface="Wingdings" panose="05000000000000000000" pitchFamily="2" charset="2"/>
        <a:buChar char="§"/>
        <a:defRPr sz="1600" b="0" kern="1200" baseline="0">
          <a:solidFill>
            <a:schemeClr val="tx1"/>
          </a:solidFill>
          <a:latin typeface="+mn-lt"/>
          <a:ea typeface="+mn-ea"/>
          <a:cs typeface="+mn-cs"/>
        </a:defRPr>
      </a:lvl2pPr>
      <a:lvl3pPr marL="683634" indent="-228584" algn="l" defTabSz="609555" rtl="0" eaLnBrk="1" latinLnBrk="0" hangingPunct="1">
        <a:lnSpc>
          <a:spcPts val="2240"/>
        </a:lnSpc>
        <a:spcBef>
          <a:spcPts val="0"/>
        </a:spcBef>
        <a:spcAft>
          <a:spcPts val="800"/>
        </a:spcAft>
        <a:buClr>
          <a:schemeClr val="tx1"/>
        </a:buClr>
        <a:buFont typeface="Arial" panose="020B0604020202020204" pitchFamily="34" charset="0"/>
        <a:buChar char="−"/>
        <a:defRPr sz="1333" b="0" kern="1200" baseline="0">
          <a:solidFill>
            <a:schemeClr val="tx1"/>
          </a:solidFill>
          <a:latin typeface="Arial" panose="020B0604020202020204" pitchFamily="34" charset="0"/>
          <a:ea typeface="+mn-ea"/>
          <a:cs typeface="+mn-cs"/>
        </a:defRPr>
      </a:lvl3pPr>
      <a:lvl4pPr marL="1219110" marR="0" indent="-228584" algn="l" defTabSz="609555" rtl="0" eaLnBrk="1" fontAlgn="auto" latinLnBrk="0" hangingPunct="1">
        <a:lnSpc>
          <a:spcPts val="2240"/>
        </a:lnSpc>
        <a:spcBef>
          <a:spcPts val="0"/>
        </a:spcBef>
        <a:spcAft>
          <a:spcPts val="800"/>
        </a:spcAft>
        <a:buClr>
          <a:schemeClr val="tx1"/>
        </a:buClr>
        <a:buSzTx/>
        <a:buFont typeface="Arial" panose="020B0604020202020204" pitchFamily="34" charset="0"/>
        <a:buChar char="−"/>
        <a:tabLst/>
        <a:defRPr sz="1333" b="0" kern="1200">
          <a:solidFill>
            <a:schemeClr val="tx1"/>
          </a:solidFill>
          <a:latin typeface="Arial" panose="020B0604020202020204" pitchFamily="34" charset="0"/>
          <a:ea typeface="+mn-ea"/>
          <a:cs typeface="+mn-cs"/>
        </a:defRPr>
      </a:lvl4pPr>
      <a:lvl5pPr marL="2057247" indent="-228584" algn="l" defTabSz="609555" rtl="0" eaLnBrk="1" latinLnBrk="0" hangingPunct="1">
        <a:lnSpc>
          <a:spcPts val="2240"/>
        </a:lnSpc>
        <a:spcBef>
          <a:spcPts val="0"/>
        </a:spcBef>
        <a:spcAft>
          <a:spcPts val="800"/>
        </a:spcAft>
        <a:buClr>
          <a:schemeClr val="tx1"/>
        </a:buClr>
        <a:buFont typeface="Arial" panose="020B0604020202020204" pitchFamily="34" charset="0"/>
        <a:buChar char="−"/>
        <a:tabLst/>
        <a:defRPr sz="1333" b="0" kern="1200" baseline="0">
          <a:solidFill>
            <a:schemeClr val="tx1"/>
          </a:solidFill>
          <a:latin typeface="Arial" panose="020B0604020202020204" pitchFamily="34" charset="0"/>
          <a:ea typeface="+mn-ea"/>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2">
          <p15:clr>
            <a:srgbClr val="F26B43"/>
          </p15:clr>
        </p15:guide>
        <p15:guide id="2" pos="264">
          <p15:clr>
            <a:srgbClr val="F26B43"/>
          </p15:clr>
        </p15:guide>
        <p15:guide id="3" pos="5510">
          <p15:clr>
            <a:srgbClr val="F26B43"/>
          </p15:clr>
        </p15:guide>
        <p15:guide id="4" orient="horz" pos="3180">
          <p15:clr>
            <a:srgbClr val="F26B43"/>
          </p15:clr>
        </p15:guide>
        <p15:guide id="5" orient="horz" pos="348">
          <p15:clr>
            <a:srgbClr val="F26B43"/>
          </p15:clr>
        </p15:guide>
        <p15:guide id="6" orient="horz" pos="900">
          <p15:clr>
            <a:srgbClr val="F26B43"/>
          </p15:clr>
        </p15:guide>
        <p15:guide id="7" orient="horz" pos="756">
          <p15:clr>
            <a:srgbClr val="F26B43"/>
          </p15:clr>
        </p15:guide>
        <p15:guide id="8" orient="horz" pos="564">
          <p15:clr>
            <a:srgbClr val="F26B43"/>
          </p15:clr>
        </p15:guide>
        <p15:guide id="9" pos="2880">
          <p15:clr>
            <a:srgbClr val="F26B43"/>
          </p15:clr>
        </p15:guide>
        <p15:guide id="10" pos="1560">
          <p15:clr>
            <a:srgbClr val="F26B43"/>
          </p15:clr>
        </p15:guide>
        <p15:guide id="11" orient="horz" pos="1118">
          <p15:clr>
            <a:srgbClr val="F26B43"/>
          </p15:clr>
        </p15:guide>
        <p15:guide id="12" orient="horz" pos="6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59.xml"/></Relationships>
</file>

<file path=ppt/slides/_rels/slide18.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image" Target="../media/image62.pn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67.xm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29.png"/><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0.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3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45.jpe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4836BB-C0A0-B9CF-CFC9-4964873B4FA5}"/>
              </a:ext>
            </a:extLst>
          </p:cNvPr>
          <p:cNvSpPr>
            <a:spLocks noGrp="1"/>
          </p:cNvSpPr>
          <p:nvPr>
            <p:ph type="body" sz="quarter" idx="10"/>
          </p:nvPr>
        </p:nvSpPr>
        <p:spPr>
          <a:xfrm>
            <a:off x="858754" y="5382730"/>
            <a:ext cx="8043863" cy="419455"/>
          </a:xfrm>
        </p:spPr>
        <p:txBody>
          <a:bodyPr/>
          <a:lstStyle/>
          <a:p>
            <a:r>
              <a:rPr lang="en-US" dirty="0"/>
              <a:t>Amy Tate</a:t>
            </a:r>
          </a:p>
        </p:txBody>
      </p:sp>
      <p:sp>
        <p:nvSpPr>
          <p:cNvPr id="3" name="Text Placeholder 2">
            <a:extLst>
              <a:ext uri="{FF2B5EF4-FFF2-40B4-BE49-F238E27FC236}">
                <a16:creationId xmlns:a16="http://schemas.microsoft.com/office/drawing/2014/main" id="{6B92E596-9397-07D8-6D1A-AD900B6A329B}"/>
              </a:ext>
            </a:extLst>
          </p:cNvPr>
          <p:cNvSpPr>
            <a:spLocks noGrp="1"/>
          </p:cNvSpPr>
          <p:nvPr>
            <p:ph type="body" sz="quarter" idx="11"/>
          </p:nvPr>
        </p:nvSpPr>
        <p:spPr>
          <a:xfrm>
            <a:off x="858754" y="5948691"/>
            <a:ext cx="8043863" cy="419455"/>
          </a:xfrm>
        </p:spPr>
        <p:txBody>
          <a:bodyPr/>
          <a:lstStyle/>
          <a:p>
            <a:r>
              <a:rPr lang="en-US" dirty="0"/>
              <a:t>March 31, 2026</a:t>
            </a:r>
          </a:p>
        </p:txBody>
      </p:sp>
    </p:spTree>
    <p:extLst>
      <p:ext uri="{BB962C8B-B14F-4D97-AF65-F5344CB8AC3E}">
        <p14:creationId xmlns:p14="http://schemas.microsoft.com/office/powerpoint/2010/main" val="38150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5C0A13-4D31-75BE-C6E3-37D39F6864F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object 4">
            <a:extLst>
              <a:ext uri="{FF2B5EF4-FFF2-40B4-BE49-F238E27FC236}">
                <a16:creationId xmlns:a16="http://schemas.microsoft.com/office/drawing/2014/main" id="{43852D58-3230-7FB7-D3D5-205CD0544449}"/>
              </a:ext>
            </a:extLst>
          </p:cNvPr>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gradFill>
            <a:gsLst>
              <a:gs pos="0">
                <a:schemeClr val="accent6">
                  <a:alpha val="15000"/>
                </a:schemeClr>
              </a:gs>
              <a:gs pos="44000">
                <a:schemeClr val="accent6">
                  <a:alpha val="0"/>
                </a:schemeClr>
              </a:gs>
            </a:gsLst>
            <a:lin ang="16200000" scaled="0"/>
          </a:gradFill>
        </p:spPr>
        <p:txBody>
          <a:bodyPr wrap="square" lIns="0" tIns="0" rIns="0" bIns="0" rtlCol="0"/>
          <a:lstStyle/>
          <a:p>
            <a:endParaRPr sz="1092">
              <a:latin typeface="Arial" panose="020B060402020202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id="{A2B49EC3-8DAA-340F-40FD-83DB222AA480}"/>
              </a:ext>
            </a:extLst>
          </p:cNvPr>
          <p:cNvPicPr>
            <a:picLocks noChangeAspect="1"/>
          </p:cNvPicPr>
          <p:nvPr/>
        </p:nvPicPr>
        <p:blipFill>
          <a:blip r:embed="rId4"/>
          <a:stretch>
            <a:fillRect/>
          </a:stretch>
        </p:blipFill>
        <p:spPr>
          <a:xfrm>
            <a:off x="9961760" y="6073224"/>
            <a:ext cx="1701075" cy="414843"/>
          </a:xfrm>
          <a:prstGeom prst="rect">
            <a:avLst/>
          </a:prstGeom>
        </p:spPr>
      </p:pic>
      <p:sp>
        <p:nvSpPr>
          <p:cNvPr id="5" name="TextBox 4">
            <a:extLst>
              <a:ext uri="{FF2B5EF4-FFF2-40B4-BE49-F238E27FC236}">
                <a16:creationId xmlns:a16="http://schemas.microsoft.com/office/drawing/2014/main" id="{6D9133AC-6267-BD0D-4974-C79AEFCF653C}"/>
              </a:ext>
            </a:extLst>
          </p:cNvPr>
          <p:cNvSpPr txBox="1"/>
          <p:nvPr/>
        </p:nvSpPr>
        <p:spPr>
          <a:xfrm>
            <a:off x="552262" y="1061519"/>
            <a:ext cx="6423950" cy="4734962"/>
          </a:xfrm>
          <a:prstGeom prst="rect">
            <a:avLst/>
          </a:prstGeom>
          <a:noFill/>
        </p:spPr>
        <p:txBody>
          <a:bodyPr wrap="square" lIns="0" tIns="0" rIns="0" bIns="0" rtlCol="0" anchor="t" anchorCtr="0">
            <a:noAutofit/>
          </a:bodyPr>
          <a:lstStyle/>
          <a:p>
            <a:pPr algn="l">
              <a:lnSpc>
                <a:spcPts val="6920"/>
              </a:lnSpc>
            </a:pPr>
            <a:r>
              <a:rPr lang="en-US" sz="7200" b="1" spc="-150">
                <a:solidFill>
                  <a:schemeClr val="bg1"/>
                </a:solidFill>
              </a:rPr>
              <a:t>National</a:t>
            </a:r>
            <a:br>
              <a:rPr lang="en-US" sz="7200" b="1" spc="-150">
                <a:solidFill>
                  <a:schemeClr val="bg1"/>
                </a:solidFill>
              </a:rPr>
            </a:br>
            <a:r>
              <a:rPr lang="en-US" sz="7200" b="1" spc="-150">
                <a:solidFill>
                  <a:schemeClr val="bg1"/>
                </a:solidFill>
              </a:rPr>
              <a:t>Energy</a:t>
            </a:r>
            <a:br>
              <a:rPr lang="en-US" sz="7200" b="1" spc="-150">
                <a:solidFill>
                  <a:schemeClr val="bg1"/>
                </a:solidFill>
              </a:rPr>
            </a:br>
            <a:r>
              <a:rPr lang="en-US" sz="7200" b="1" spc="-150">
                <a:solidFill>
                  <a:schemeClr val="bg1"/>
                </a:solidFill>
              </a:rPr>
              <a:t>Leadership</a:t>
            </a:r>
          </a:p>
          <a:p>
            <a:pPr algn="l"/>
            <a:endParaRPr lang="en-US" sz="1200">
              <a:solidFill>
                <a:schemeClr val="bg1"/>
              </a:solidFill>
            </a:endParaRPr>
          </a:p>
          <a:p>
            <a:pPr marL="285750" indent="-285750" algn="l">
              <a:spcAft>
                <a:spcPts val="1200"/>
              </a:spcAft>
              <a:buFont typeface="Wingdings" pitchFamily="2" charset="2"/>
              <a:buChar char="§"/>
            </a:pPr>
            <a:r>
              <a:rPr lang="en-US" b="1">
                <a:solidFill>
                  <a:schemeClr val="bg1"/>
                </a:solidFill>
              </a:rPr>
              <a:t>Largest US public power provider</a:t>
            </a:r>
          </a:p>
          <a:p>
            <a:pPr marL="285750" indent="-285750" algn="l">
              <a:spcAft>
                <a:spcPts val="1200"/>
              </a:spcAft>
              <a:buFont typeface="Wingdings" pitchFamily="2" charset="2"/>
              <a:buChar char="§"/>
            </a:pPr>
            <a:r>
              <a:rPr lang="en-US" b="1">
                <a:solidFill>
                  <a:schemeClr val="bg1"/>
                </a:solidFill>
              </a:rPr>
              <a:t>One of the nation’s largest power</a:t>
            </a:r>
            <a:br>
              <a:rPr lang="en-US" b="1">
                <a:solidFill>
                  <a:schemeClr val="bg1"/>
                </a:solidFill>
              </a:rPr>
            </a:br>
            <a:r>
              <a:rPr lang="en-US" b="1">
                <a:solidFill>
                  <a:schemeClr val="bg1"/>
                </a:solidFill>
              </a:rPr>
              <a:t>generation/distribution systems</a:t>
            </a:r>
          </a:p>
          <a:p>
            <a:pPr marL="285750" indent="-285750" algn="l">
              <a:spcAft>
                <a:spcPts val="1200"/>
              </a:spcAft>
              <a:buFont typeface="Wingdings" pitchFamily="2" charset="2"/>
              <a:buChar char="§"/>
            </a:pPr>
            <a:r>
              <a:rPr lang="en-US" b="1">
                <a:solidFill>
                  <a:schemeClr val="bg1"/>
                </a:solidFill>
              </a:rPr>
              <a:t>Leader in energy security – rates and reliability</a:t>
            </a:r>
          </a:p>
          <a:p>
            <a:pPr marL="285750" indent="-285750" algn="l">
              <a:spcAft>
                <a:spcPts val="1200"/>
              </a:spcAft>
              <a:buFont typeface="Wingdings" pitchFamily="2" charset="2"/>
              <a:buChar char="§"/>
            </a:pPr>
            <a:r>
              <a:rPr lang="en-US" b="1">
                <a:solidFill>
                  <a:schemeClr val="bg1"/>
                </a:solidFill>
              </a:rPr>
              <a:t>Leader in carbon-free energy</a:t>
            </a:r>
          </a:p>
          <a:p>
            <a:pPr marL="285750" indent="-285750" algn="l">
              <a:spcAft>
                <a:spcPts val="1200"/>
              </a:spcAft>
              <a:buFont typeface="Wingdings" pitchFamily="2" charset="2"/>
              <a:buChar char="§"/>
            </a:pPr>
            <a:r>
              <a:rPr lang="en-US" b="1">
                <a:solidFill>
                  <a:schemeClr val="bg1"/>
                </a:solidFill>
              </a:rPr>
              <a:t>International model for integrated river</a:t>
            </a:r>
            <a:br>
              <a:rPr lang="en-US" b="1">
                <a:solidFill>
                  <a:schemeClr val="bg1"/>
                </a:solidFill>
              </a:rPr>
            </a:br>
            <a:r>
              <a:rPr lang="en-US" b="1">
                <a:solidFill>
                  <a:schemeClr val="bg1"/>
                </a:solidFill>
              </a:rPr>
              <a:t>and public land management</a:t>
            </a:r>
          </a:p>
          <a:p>
            <a:pPr algn="l"/>
            <a:endParaRPr lang="en-US" sz="1200" err="1">
              <a:solidFill>
                <a:schemeClr val="bg1"/>
              </a:solidFill>
            </a:endParaRPr>
          </a:p>
        </p:txBody>
      </p:sp>
    </p:spTree>
    <p:extLst>
      <p:ext uri="{BB962C8B-B14F-4D97-AF65-F5344CB8AC3E}">
        <p14:creationId xmlns:p14="http://schemas.microsoft.com/office/powerpoint/2010/main" val="87027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A3327-9429-6934-3B02-AFB246D0D21D}"/>
              </a:ext>
            </a:extLst>
          </p:cNvPr>
          <p:cNvSpPr>
            <a:spLocks noGrp="1"/>
          </p:cNvSpPr>
          <p:nvPr>
            <p:ph type="title"/>
          </p:nvPr>
        </p:nvSpPr>
        <p:spPr/>
        <p:txBody>
          <a:bodyPr/>
          <a:lstStyle/>
          <a:p>
            <a:r>
              <a:rPr lang="en-US"/>
              <a:t>Governance</a:t>
            </a:r>
          </a:p>
        </p:txBody>
      </p:sp>
    </p:spTree>
    <p:extLst>
      <p:ext uri="{BB962C8B-B14F-4D97-AF65-F5344CB8AC3E}">
        <p14:creationId xmlns:p14="http://schemas.microsoft.com/office/powerpoint/2010/main" val="2157996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5492" y="-677937"/>
            <a:ext cx="5964453" cy="428577"/>
          </a:xfrm>
        </p:spPr>
        <p:txBody>
          <a:bodyPr/>
          <a:lstStyle/>
          <a:p>
            <a:r>
              <a:rPr lang="en-US"/>
              <a:t>Six New TVA Directors</a:t>
            </a:r>
          </a:p>
        </p:txBody>
      </p:sp>
      <p:sp>
        <p:nvSpPr>
          <p:cNvPr id="6" name="Slide Number Placeholder 5">
            <a:extLst>
              <a:ext uri="{FF2B5EF4-FFF2-40B4-BE49-F238E27FC236}">
                <a16:creationId xmlns:a16="http://schemas.microsoft.com/office/drawing/2014/main" id="{0F7B16AB-9B87-48C9-9C63-61A2106498CC}"/>
              </a:ext>
            </a:extLst>
          </p:cNvPr>
          <p:cNvSpPr>
            <a:spLocks noGrp="1"/>
          </p:cNvSpPr>
          <p:nvPr>
            <p:ph type="sldNum" sz="quarter" idx="11"/>
          </p:nvPr>
        </p:nvSpPr>
        <p:spPr>
          <a:xfrm>
            <a:off x="571562" y="6309345"/>
            <a:ext cx="492719" cy="299129"/>
          </a:xfrm>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fld id="{5DCF5B18-1935-AB44-AE6E-C993FDFDD711}" type="slidenum">
              <a:rPr kumimoji="0" lang="en-US" sz="1067" b="0" i="0" u="none" strike="noStrike" kern="1200" cap="none" spc="0" normalizeH="0" baseline="0" noProof="0">
                <a:ln>
                  <a:noFill/>
                </a:ln>
                <a:solidFill>
                  <a:prstClr val="black"/>
                </a:solidFill>
                <a:effectLst/>
                <a:uLnTx/>
                <a:uFillTx/>
                <a:latin typeface="Arial" panose="020B0604020202020204" pitchFamily="34" charset="0"/>
                <a:cs typeface="Arial" charset="0"/>
              </a:rPr>
              <a:pPr marL="0" marR="0" lvl="0" indent="0" algn="l" defTabSz="609570" rtl="0" eaLnBrk="1" fontAlgn="auto" latinLnBrk="0" hangingPunct="1">
                <a:lnSpc>
                  <a:spcPct val="100000"/>
                </a:lnSpc>
                <a:spcBef>
                  <a:spcPts val="0"/>
                </a:spcBef>
                <a:spcAft>
                  <a:spcPts val="0"/>
                </a:spcAft>
                <a:buClrTx/>
                <a:buSzTx/>
                <a:buFontTx/>
                <a:buNone/>
                <a:tabLst/>
                <a:defRPr/>
              </a:pPr>
              <a:t>12</a:t>
            </a:fld>
            <a:endParaRPr kumimoji="0" lang="en-US" sz="1067" b="0" i="0" u="none" strike="noStrike" kern="1200" cap="none" spc="0" normalizeH="0" baseline="0" noProof="0">
              <a:ln>
                <a:noFill/>
              </a:ln>
              <a:solidFill>
                <a:prstClr val="black"/>
              </a:solidFill>
              <a:effectLst/>
              <a:uLnTx/>
              <a:uFillTx/>
              <a:latin typeface="Arial" panose="020B0604020202020204" pitchFamily="34" charset="0"/>
              <a:cs typeface="Arial" charset="0"/>
            </a:endParaRPr>
          </a:p>
        </p:txBody>
      </p:sp>
      <p:sp>
        <p:nvSpPr>
          <p:cNvPr id="4" name="Text Placeholder 3">
            <a:extLst>
              <a:ext uri="{FF2B5EF4-FFF2-40B4-BE49-F238E27FC236}">
                <a16:creationId xmlns:a16="http://schemas.microsoft.com/office/drawing/2014/main" id="{E08C8FB3-93B3-43C3-9356-592F2920BF38}"/>
              </a:ext>
            </a:extLst>
          </p:cNvPr>
          <p:cNvSpPr>
            <a:spLocks noGrp="1"/>
          </p:cNvSpPr>
          <p:nvPr>
            <p:ph type="body" sz="quarter" idx="12"/>
          </p:nvPr>
        </p:nvSpPr>
        <p:spPr>
          <a:xfrm>
            <a:off x="558803" y="868087"/>
            <a:ext cx="11133643" cy="1453519"/>
          </a:xfrm>
        </p:spPr>
        <p:txBody>
          <a:bodyPr vert="horz" lIns="0" tIns="45720" rIns="91440" bIns="45720" rtlCol="0" anchor="t">
            <a:noAutofit/>
          </a:bodyPr>
          <a:lstStyle/>
          <a:p>
            <a:pPr marL="456565" lvl="1" indent="0">
              <a:lnSpc>
                <a:spcPct val="156862"/>
              </a:lnSpc>
              <a:spcAft>
                <a:spcPts val="0"/>
              </a:spcAft>
              <a:buNone/>
            </a:pPr>
            <a:endParaRPr lang="en-US" sz="1400">
              <a:ea typeface="Calibri" panose="020F0502020204030204" pitchFamily="34" charset="0"/>
              <a:cs typeface="Arial" panose="020B0604020202020204" pitchFamily="34" charset="0"/>
            </a:endParaRPr>
          </a:p>
          <a:p>
            <a:pPr>
              <a:lnSpc>
                <a:spcPct val="168067"/>
              </a:lnSpc>
            </a:pPr>
            <a:endParaRPr lang="en-US" sz="1400">
              <a:cs typeface="Arial" panose="020B0604020202020204" pitchFamily="34" charset="0"/>
            </a:endParaRPr>
          </a:p>
        </p:txBody>
      </p:sp>
      <p:sp>
        <p:nvSpPr>
          <p:cNvPr id="3" name="Title 1">
            <a:extLst>
              <a:ext uri="{FF2B5EF4-FFF2-40B4-BE49-F238E27FC236}">
                <a16:creationId xmlns:a16="http://schemas.microsoft.com/office/drawing/2014/main" id="{9B22996C-0E5A-247E-182E-7015507362C3}"/>
              </a:ext>
            </a:extLst>
          </p:cNvPr>
          <p:cNvSpPr txBox="1">
            <a:spLocks/>
          </p:cNvSpPr>
          <p:nvPr/>
        </p:nvSpPr>
        <p:spPr bwMode="gray">
          <a:xfrm>
            <a:off x="558800" y="739977"/>
            <a:ext cx="11133645" cy="674039"/>
          </a:xfrm>
          <a:prstGeom prst="rect">
            <a:avLst/>
          </a:prstGeom>
        </p:spPr>
        <p:txBody>
          <a:bodyPr vert="horz" lIns="0" tIns="0" rIns="121920" bIns="60960" rtlCol="0" anchor="t">
            <a:noAutofit/>
          </a:bodyPr>
          <a:lstStyle>
            <a:lvl1pPr algn="l" defTabSz="457189" rtl="0" eaLnBrk="1" latinLnBrk="0" hangingPunct="1">
              <a:lnSpc>
                <a:spcPct val="90000"/>
              </a:lnSpc>
              <a:spcBef>
                <a:spcPct val="0"/>
              </a:spcBef>
              <a:buNone/>
              <a:defRPr lang="en-US" sz="2400" b="1" kern="1200" dirty="0">
                <a:solidFill>
                  <a:schemeClr val="tx1"/>
                </a:solidFill>
                <a:latin typeface="Arial" panose="020B0604020202020204" pitchFamily="34" charset="0"/>
                <a:ea typeface="+mj-ea"/>
                <a:cs typeface="Arial" charset="0"/>
              </a:defRPr>
            </a:lvl1pPr>
          </a:lstStyle>
          <a:p>
            <a:pPr marL="0" marR="0" lvl="0" indent="0" algn="l" defTabSz="60957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j-ea"/>
                <a:cs typeface="Arial" charset="0"/>
              </a:rPr>
              <a:t>Board of Directors - Update</a:t>
            </a:r>
          </a:p>
        </p:txBody>
      </p:sp>
      <p:pic>
        <p:nvPicPr>
          <p:cNvPr id="1026" name="Picture 2">
            <a:extLst>
              <a:ext uri="{FF2B5EF4-FFF2-40B4-BE49-F238E27FC236}">
                <a16:creationId xmlns:a16="http://schemas.microsoft.com/office/drawing/2014/main" id="{0279E098-67CA-A7DC-2FEF-7FEFB2C5DD8A}"/>
              </a:ext>
            </a:extLst>
          </p:cNvPr>
          <p:cNvPicPr>
            <a:picLocks noChangeAspect="1" noChangeArrowheads="1"/>
          </p:cNvPicPr>
          <p:nvPr/>
        </p:nvPicPr>
        <p:blipFill>
          <a:blip r:embed="rId2"/>
          <a:srcRect/>
          <a:stretch/>
        </p:blipFill>
        <p:spPr bwMode="auto">
          <a:xfrm>
            <a:off x="1310640" y="1414015"/>
            <a:ext cx="2612980" cy="18661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D70F0FA-FCD9-E788-C7C1-242193A806AE}"/>
              </a:ext>
            </a:extLst>
          </p:cNvPr>
          <p:cNvPicPr>
            <a:picLocks noChangeAspect="1" noChangeArrowheads="1"/>
          </p:cNvPicPr>
          <p:nvPr/>
        </p:nvPicPr>
        <p:blipFill>
          <a:blip r:embed="rId3"/>
          <a:srcRect/>
          <a:stretch/>
        </p:blipFill>
        <p:spPr bwMode="auto">
          <a:xfrm>
            <a:off x="4244035" y="1414015"/>
            <a:ext cx="2612980" cy="18661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BED9119-8565-207C-E194-8CCFCC82F22D}"/>
              </a:ext>
            </a:extLst>
          </p:cNvPr>
          <p:cNvPicPr>
            <a:picLocks noChangeAspect="1" noChangeArrowheads="1"/>
          </p:cNvPicPr>
          <p:nvPr/>
        </p:nvPicPr>
        <p:blipFill>
          <a:blip r:embed="rId4"/>
          <a:srcRect/>
          <a:stretch/>
        </p:blipFill>
        <p:spPr bwMode="auto">
          <a:xfrm>
            <a:off x="7433511" y="1414015"/>
            <a:ext cx="2612980" cy="18661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3EF821A-C388-88C8-EF20-2A0C7CCFB043}"/>
              </a:ext>
            </a:extLst>
          </p:cNvPr>
          <p:cNvPicPr>
            <a:picLocks noChangeAspect="1" noChangeArrowheads="1"/>
          </p:cNvPicPr>
          <p:nvPr/>
        </p:nvPicPr>
        <p:blipFill>
          <a:blip r:embed="rId5"/>
          <a:srcRect/>
          <a:stretch/>
        </p:blipFill>
        <p:spPr bwMode="auto">
          <a:xfrm>
            <a:off x="1310639" y="4006127"/>
            <a:ext cx="2612980" cy="1866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2E67DA5-50BF-131E-ABC3-3F9F38DEA0FF}"/>
              </a:ext>
            </a:extLst>
          </p:cNvPr>
          <p:cNvPicPr>
            <a:picLocks noChangeAspect="1" noChangeArrowheads="1"/>
          </p:cNvPicPr>
          <p:nvPr/>
        </p:nvPicPr>
        <p:blipFill>
          <a:blip r:embed="rId6"/>
          <a:srcRect/>
          <a:stretch/>
        </p:blipFill>
        <p:spPr bwMode="auto">
          <a:xfrm>
            <a:off x="4244036" y="4006127"/>
            <a:ext cx="2612979" cy="18661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E2D36CD9-25C2-CD40-55B4-3DDC03151F51}"/>
              </a:ext>
            </a:extLst>
          </p:cNvPr>
          <p:cNvPicPr>
            <a:picLocks noChangeAspect="1" noChangeArrowheads="1"/>
          </p:cNvPicPr>
          <p:nvPr/>
        </p:nvPicPr>
        <p:blipFill>
          <a:blip r:embed="rId7"/>
          <a:srcRect/>
          <a:stretch/>
        </p:blipFill>
        <p:spPr bwMode="auto">
          <a:xfrm>
            <a:off x="7433511" y="4006126"/>
            <a:ext cx="2612980" cy="18661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8B8ED95-8E8E-C6B7-07F3-F9FEB6B8EB76}"/>
              </a:ext>
            </a:extLst>
          </p:cNvPr>
          <p:cNvSpPr txBox="1"/>
          <p:nvPr/>
        </p:nvSpPr>
        <p:spPr>
          <a:xfrm>
            <a:off x="1310639" y="3327009"/>
            <a:ext cx="2612980" cy="397802"/>
          </a:xfrm>
          <a:prstGeom prst="rect">
            <a:avLst/>
          </a:prstGeom>
          <a:noFill/>
        </p:spPr>
        <p:txBody>
          <a:bodyPr wrap="square" tIns="91440" bIns="91440" rtlCol="0" anchor="t" anchorCtr="0">
            <a:noAutofit/>
          </a:bodyPr>
          <a:lstStyle/>
          <a:p>
            <a:pPr algn="ctr"/>
            <a:r>
              <a:rPr lang="en-US" b="1" dirty="0"/>
              <a:t>Chair Mitch Graves</a:t>
            </a:r>
          </a:p>
        </p:txBody>
      </p:sp>
      <p:sp>
        <p:nvSpPr>
          <p:cNvPr id="14" name="TextBox 13">
            <a:extLst>
              <a:ext uri="{FF2B5EF4-FFF2-40B4-BE49-F238E27FC236}">
                <a16:creationId xmlns:a16="http://schemas.microsoft.com/office/drawing/2014/main" id="{E26388D4-1707-4F55-9063-01CDF9A663C9}"/>
              </a:ext>
            </a:extLst>
          </p:cNvPr>
          <p:cNvSpPr txBox="1"/>
          <p:nvPr/>
        </p:nvSpPr>
        <p:spPr>
          <a:xfrm>
            <a:off x="4172422" y="3316811"/>
            <a:ext cx="2756206" cy="397802"/>
          </a:xfrm>
          <a:prstGeom prst="rect">
            <a:avLst/>
          </a:prstGeom>
          <a:noFill/>
        </p:spPr>
        <p:txBody>
          <a:bodyPr wrap="square" tIns="91440" bIns="91440" rtlCol="0" anchor="t" anchorCtr="0">
            <a:noAutofit/>
          </a:bodyPr>
          <a:lstStyle/>
          <a:p>
            <a:pPr algn="l"/>
            <a:r>
              <a:rPr lang="en-US" b="1" dirty="0"/>
              <a:t>Chair-elect Jeff Hagood</a:t>
            </a:r>
          </a:p>
        </p:txBody>
      </p:sp>
      <p:sp>
        <p:nvSpPr>
          <p:cNvPr id="15" name="TextBox 14">
            <a:extLst>
              <a:ext uri="{FF2B5EF4-FFF2-40B4-BE49-F238E27FC236}">
                <a16:creationId xmlns:a16="http://schemas.microsoft.com/office/drawing/2014/main" id="{88003A6F-1800-1387-929C-0B5930CDE63E}"/>
              </a:ext>
            </a:extLst>
          </p:cNvPr>
          <p:cNvSpPr txBox="1"/>
          <p:nvPr/>
        </p:nvSpPr>
        <p:spPr>
          <a:xfrm>
            <a:off x="7433511" y="3316811"/>
            <a:ext cx="2612980" cy="397802"/>
          </a:xfrm>
          <a:prstGeom prst="rect">
            <a:avLst/>
          </a:prstGeom>
          <a:noFill/>
        </p:spPr>
        <p:txBody>
          <a:bodyPr wrap="square" tIns="91440" bIns="91440" rtlCol="0" anchor="t" anchorCtr="0">
            <a:noAutofit/>
          </a:bodyPr>
          <a:lstStyle/>
          <a:p>
            <a:pPr algn="ctr"/>
            <a:r>
              <a:rPr lang="en-US" b="1" dirty="0"/>
              <a:t>Art Graham</a:t>
            </a:r>
          </a:p>
        </p:txBody>
      </p:sp>
      <p:sp>
        <p:nvSpPr>
          <p:cNvPr id="16" name="TextBox 15">
            <a:extLst>
              <a:ext uri="{FF2B5EF4-FFF2-40B4-BE49-F238E27FC236}">
                <a16:creationId xmlns:a16="http://schemas.microsoft.com/office/drawing/2014/main" id="{59A78144-FBBE-42DB-62D9-8EF3FE49174C}"/>
              </a:ext>
            </a:extLst>
          </p:cNvPr>
          <p:cNvSpPr txBox="1"/>
          <p:nvPr/>
        </p:nvSpPr>
        <p:spPr>
          <a:xfrm>
            <a:off x="1310639" y="5989913"/>
            <a:ext cx="2612980" cy="397802"/>
          </a:xfrm>
          <a:prstGeom prst="rect">
            <a:avLst/>
          </a:prstGeom>
          <a:noFill/>
        </p:spPr>
        <p:txBody>
          <a:bodyPr wrap="square" tIns="91440" bIns="91440" rtlCol="0" anchor="t" anchorCtr="0">
            <a:noAutofit/>
          </a:bodyPr>
          <a:lstStyle/>
          <a:p>
            <a:pPr algn="ctr"/>
            <a:r>
              <a:rPr lang="en-US" b="1" dirty="0"/>
              <a:t>Randy Jones</a:t>
            </a:r>
          </a:p>
        </p:txBody>
      </p:sp>
      <p:sp>
        <p:nvSpPr>
          <p:cNvPr id="17" name="TextBox 16">
            <a:extLst>
              <a:ext uri="{FF2B5EF4-FFF2-40B4-BE49-F238E27FC236}">
                <a16:creationId xmlns:a16="http://schemas.microsoft.com/office/drawing/2014/main" id="{A6E67EF4-54E7-D512-9200-195B84819583}"/>
              </a:ext>
            </a:extLst>
          </p:cNvPr>
          <p:cNvSpPr txBox="1"/>
          <p:nvPr/>
        </p:nvSpPr>
        <p:spPr>
          <a:xfrm>
            <a:off x="4244035" y="6000340"/>
            <a:ext cx="2612980" cy="397802"/>
          </a:xfrm>
          <a:prstGeom prst="rect">
            <a:avLst/>
          </a:prstGeom>
          <a:noFill/>
        </p:spPr>
        <p:txBody>
          <a:bodyPr wrap="square" tIns="91440" bIns="91440" rtlCol="0" anchor="t" anchorCtr="0">
            <a:noAutofit/>
          </a:bodyPr>
          <a:lstStyle/>
          <a:p>
            <a:pPr algn="ctr"/>
            <a:r>
              <a:rPr lang="en-US" b="1" dirty="0"/>
              <a:t>Bobby Klein</a:t>
            </a:r>
          </a:p>
        </p:txBody>
      </p:sp>
      <p:sp>
        <p:nvSpPr>
          <p:cNvPr id="18" name="TextBox 17">
            <a:extLst>
              <a:ext uri="{FF2B5EF4-FFF2-40B4-BE49-F238E27FC236}">
                <a16:creationId xmlns:a16="http://schemas.microsoft.com/office/drawing/2014/main" id="{2262C6DE-1E57-ADDD-C0AB-24B2B7387B3F}"/>
              </a:ext>
            </a:extLst>
          </p:cNvPr>
          <p:cNvSpPr txBox="1"/>
          <p:nvPr/>
        </p:nvSpPr>
        <p:spPr>
          <a:xfrm>
            <a:off x="7433511" y="5989913"/>
            <a:ext cx="2612980" cy="397802"/>
          </a:xfrm>
          <a:prstGeom prst="rect">
            <a:avLst/>
          </a:prstGeom>
          <a:noFill/>
        </p:spPr>
        <p:txBody>
          <a:bodyPr wrap="square" tIns="91440" bIns="91440" rtlCol="0" anchor="t" anchorCtr="0">
            <a:noAutofit/>
          </a:bodyPr>
          <a:lstStyle/>
          <a:p>
            <a:pPr algn="ctr"/>
            <a:r>
              <a:rPr lang="en-US" b="1" dirty="0"/>
              <a:t>Wade White</a:t>
            </a:r>
          </a:p>
        </p:txBody>
      </p:sp>
    </p:spTree>
    <p:extLst>
      <p:ext uri="{BB962C8B-B14F-4D97-AF65-F5344CB8AC3E}">
        <p14:creationId xmlns:p14="http://schemas.microsoft.com/office/powerpoint/2010/main" val="212718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2C34B-5E44-354C-850E-DAA52E84AB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AA0D2F-F137-F9F2-FABD-A99BD45D566C}"/>
              </a:ext>
            </a:extLst>
          </p:cNvPr>
          <p:cNvSpPr>
            <a:spLocks noGrp="1"/>
          </p:cNvSpPr>
          <p:nvPr>
            <p:ph type="title"/>
          </p:nvPr>
        </p:nvSpPr>
        <p:spPr>
          <a:xfrm>
            <a:off x="691848" y="824644"/>
            <a:ext cx="10141804" cy="674039"/>
          </a:xfrm>
        </p:spPr>
        <p:txBody>
          <a:bodyPr/>
          <a:lstStyle/>
          <a:p>
            <a:r>
              <a:rPr lang="en-US" dirty="0">
                <a:latin typeface="Arial"/>
                <a:cs typeface="Arial"/>
              </a:rPr>
              <a:t>TVA Board Director Terms</a:t>
            </a:r>
            <a:endParaRPr lang="en-US" dirty="0"/>
          </a:p>
        </p:txBody>
      </p:sp>
      <p:sp>
        <p:nvSpPr>
          <p:cNvPr id="5" name="Footer Placeholder 3">
            <a:extLst>
              <a:ext uri="{FF2B5EF4-FFF2-40B4-BE49-F238E27FC236}">
                <a16:creationId xmlns:a16="http://schemas.microsoft.com/office/drawing/2014/main" id="{7CE8D1F1-9A8E-FFF7-CACD-BFAC90054642}"/>
              </a:ext>
            </a:extLst>
          </p:cNvPr>
          <p:cNvSpPr txBox="1">
            <a:spLocks/>
          </p:cNvSpPr>
          <p:nvPr/>
        </p:nvSpPr>
        <p:spPr>
          <a:xfrm>
            <a:off x="3591560" y="6526061"/>
            <a:ext cx="5008880" cy="164148"/>
          </a:xfrm>
          <a:prstGeom prst="rect">
            <a:avLst/>
          </a:prstGeom>
        </p:spPr>
        <p:txBody>
          <a:bodyPr vert="horz" lIns="0" tIns="45720" rIns="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a:ea typeface="+mn-ea"/>
                <a:cs typeface="+mn-cs"/>
              </a:rPr>
              <a:t>TVA Restricted Information – Deliberative and Pre-Decisional </a:t>
            </a:r>
            <a:endParaRPr kumimoji="0" lang="en-US" sz="1050" b="0" i="0" u="none" strike="noStrike" kern="1200" cap="none" spc="0" normalizeH="0" baseline="0" noProof="0">
              <a:ln>
                <a:noFill/>
              </a:ln>
              <a:solidFill>
                <a:prstClr val="black"/>
              </a:solidFill>
              <a:effectLst/>
              <a:uLnTx/>
              <a:uFillTx/>
              <a:latin typeface="Arial" panose="020B0604020202020204"/>
              <a:ea typeface="+mn-ea"/>
              <a:cs typeface="Arial"/>
            </a:endParaRPr>
          </a:p>
        </p:txBody>
      </p:sp>
      <p:pic>
        <p:nvPicPr>
          <p:cNvPr id="6" name="Picture 5">
            <a:extLst>
              <a:ext uri="{FF2B5EF4-FFF2-40B4-BE49-F238E27FC236}">
                <a16:creationId xmlns:a16="http://schemas.microsoft.com/office/drawing/2014/main" id="{250E14C6-6CA7-A231-921D-06FAE8E7714C}"/>
              </a:ext>
            </a:extLst>
          </p:cNvPr>
          <p:cNvPicPr>
            <a:picLocks noChangeAspect="1"/>
          </p:cNvPicPr>
          <p:nvPr/>
        </p:nvPicPr>
        <p:blipFill>
          <a:blip r:embed="rId2"/>
          <a:stretch>
            <a:fillRect/>
          </a:stretch>
        </p:blipFill>
        <p:spPr>
          <a:xfrm>
            <a:off x="500939" y="1189751"/>
            <a:ext cx="10523621" cy="5336310"/>
          </a:xfrm>
          <a:prstGeom prst="rect">
            <a:avLst/>
          </a:prstGeom>
        </p:spPr>
      </p:pic>
    </p:spTree>
    <p:extLst>
      <p:ext uri="{BB962C8B-B14F-4D97-AF65-F5344CB8AC3E}">
        <p14:creationId xmlns:p14="http://schemas.microsoft.com/office/powerpoint/2010/main" val="292503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7C1193-EB91-4D1C-8D3D-880475484648}"/>
              </a:ext>
            </a:extLst>
          </p:cNvPr>
          <p:cNvSpPr>
            <a:spLocks noGrp="1"/>
          </p:cNvSpPr>
          <p:nvPr>
            <p:ph type="title"/>
          </p:nvPr>
        </p:nvSpPr>
        <p:spPr>
          <a:xfrm>
            <a:off x="691848" y="824644"/>
            <a:ext cx="10141804" cy="674039"/>
          </a:xfrm>
        </p:spPr>
        <p:txBody>
          <a:bodyPr/>
          <a:lstStyle/>
          <a:p>
            <a:r>
              <a:rPr lang="en-US" dirty="0">
                <a:latin typeface="Arial"/>
                <a:cs typeface="Arial"/>
              </a:rPr>
              <a:t>Overview of Nomination to Confirmation Process</a:t>
            </a:r>
            <a:endParaRPr lang="en-US" dirty="0"/>
          </a:p>
        </p:txBody>
      </p:sp>
      <p:sp>
        <p:nvSpPr>
          <p:cNvPr id="5" name="Footer Placeholder 3">
            <a:extLst>
              <a:ext uri="{FF2B5EF4-FFF2-40B4-BE49-F238E27FC236}">
                <a16:creationId xmlns:a16="http://schemas.microsoft.com/office/drawing/2014/main" id="{C0C16B18-B606-4C2E-ED6E-392EA1D2B44D}"/>
              </a:ext>
            </a:extLst>
          </p:cNvPr>
          <p:cNvSpPr txBox="1">
            <a:spLocks/>
          </p:cNvSpPr>
          <p:nvPr/>
        </p:nvSpPr>
        <p:spPr>
          <a:xfrm>
            <a:off x="3591560" y="6526061"/>
            <a:ext cx="5008880" cy="164148"/>
          </a:xfrm>
          <a:prstGeom prst="rect">
            <a:avLst/>
          </a:prstGeom>
        </p:spPr>
        <p:txBody>
          <a:bodyPr vert="horz" lIns="0" tIns="45720" rIns="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a:ea typeface="+mn-ea"/>
                <a:cs typeface="+mn-cs"/>
              </a:rPr>
              <a:t>TVA Restricted Information – Deliberative and Pre-Decisional </a:t>
            </a:r>
            <a:endParaRPr kumimoji="0" lang="en-US" sz="1050" b="0" i="0" u="none" strike="noStrike" kern="1200" cap="none" spc="0" normalizeH="0" baseline="0" noProof="0">
              <a:ln>
                <a:noFill/>
              </a:ln>
              <a:solidFill>
                <a:prstClr val="black"/>
              </a:solidFill>
              <a:effectLst/>
              <a:uLnTx/>
              <a:uFillTx/>
              <a:latin typeface="Arial" panose="020B0604020202020204"/>
              <a:ea typeface="+mn-ea"/>
              <a:cs typeface="Arial"/>
            </a:endParaRPr>
          </a:p>
        </p:txBody>
      </p:sp>
      <p:pic>
        <p:nvPicPr>
          <p:cNvPr id="2" name="Picture 1" descr="Diagram, schematic&#10;&#10;AI-generated content may be incorrect.">
            <a:extLst>
              <a:ext uri="{FF2B5EF4-FFF2-40B4-BE49-F238E27FC236}">
                <a16:creationId xmlns:a16="http://schemas.microsoft.com/office/drawing/2014/main" id="{DE546ADF-6B62-BF91-0DFD-2D52FE3FB68C}"/>
              </a:ext>
            </a:extLst>
          </p:cNvPr>
          <p:cNvPicPr>
            <a:picLocks noChangeAspect="1"/>
          </p:cNvPicPr>
          <p:nvPr/>
        </p:nvPicPr>
        <p:blipFill>
          <a:blip r:embed="rId2"/>
          <a:stretch>
            <a:fillRect/>
          </a:stretch>
        </p:blipFill>
        <p:spPr>
          <a:xfrm>
            <a:off x="2386042" y="1372427"/>
            <a:ext cx="7419915" cy="4944911"/>
          </a:xfrm>
          <a:prstGeom prst="rect">
            <a:avLst/>
          </a:prstGeom>
        </p:spPr>
      </p:pic>
    </p:spTree>
    <p:extLst>
      <p:ext uri="{BB962C8B-B14F-4D97-AF65-F5344CB8AC3E}">
        <p14:creationId xmlns:p14="http://schemas.microsoft.com/office/powerpoint/2010/main" val="154855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F7B63-278F-E0F7-E504-BDBFC31B6E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3CC43B-25A1-31C6-01AD-631B283D6316}"/>
              </a:ext>
            </a:extLst>
          </p:cNvPr>
          <p:cNvSpPr>
            <a:spLocks noGrp="1"/>
          </p:cNvSpPr>
          <p:nvPr>
            <p:ph type="title"/>
          </p:nvPr>
        </p:nvSpPr>
        <p:spPr/>
        <p:txBody>
          <a:bodyPr/>
          <a:lstStyle/>
          <a:p>
            <a:r>
              <a:rPr lang="en-US" dirty="0"/>
              <a:t>Government &amp; Community Relations</a:t>
            </a:r>
          </a:p>
        </p:txBody>
      </p:sp>
    </p:spTree>
    <p:extLst>
      <p:ext uri="{BB962C8B-B14F-4D97-AF65-F5344CB8AC3E}">
        <p14:creationId xmlns:p14="http://schemas.microsoft.com/office/powerpoint/2010/main" val="1726752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4">
            <a:extLst>
              <a:ext uri="{FF2B5EF4-FFF2-40B4-BE49-F238E27FC236}">
                <a16:creationId xmlns:a16="http://schemas.microsoft.com/office/drawing/2014/main" id="{B9D08C2F-0277-B91C-4475-D92E08E0237D}"/>
              </a:ext>
            </a:extLst>
          </p:cNvPr>
          <p:cNvSpPr/>
          <p:nvPr/>
        </p:nvSpPr>
        <p:spPr>
          <a:xfrm>
            <a:off x="8348228" y="1414015"/>
            <a:ext cx="3314605" cy="4796484"/>
          </a:xfrm>
          <a:prstGeom prst="rect">
            <a:avLst/>
          </a:prstGeom>
          <a:solidFill>
            <a:srgbClr val="E8EFF6"/>
          </a:solidFill>
          <a:ln w="1905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864" tIns="1165860" rIns="54864" bIns="662873" numCol="1" spcCol="1270" anchor="t" anchorCtr="0">
            <a:noAutofit/>
          </a:bodyP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466714">
              <a:lnSpc>
                <a:spcPct val="90000"/>
              </a:lnSpc>
              <a:spcBef>
                <a:spcPct val="0"/>
              </a:spcBef>
              <a:defRPr/>
            </a:pPr>
            <a:endParaRPr lang="en-US" sz="1051">
              <a:solidFill>
                <a:prstClr val="white"/>
              </a:solidFill>
              <a:latin typeface="Arial" panose="020B0604020202020204" pitchFamily="34" charset="0"/>
              <a:cs typeface="Arial" panose="020B0604020202020204" pitchFamily="34" charset="0"/>
            </a:endParaRPr>
          </a:p>
        </p:txBody>
      </p:sp>
      <p:sp>
        <p:nvSpPr>
          <p:cNvPr id="22" name="TextBox 7">
            <a:extLst>
              <a:ext uri="{FF2B5EF4-FFF2-40B4-BE49-F238E27FC236}">
                <a16:creationId xmlns:a16="http://schemas.microsoft.com/office/drawing/2014/main" id="{90FFA298-A622-88D4-48AE-E273F501F524}"/>
              </a:ext>
            </a:extLst>
          </p:cNvPr>
          <p:cNvSpPr txBox="1"/>
          <p:nvPr/>
        </p:nvSpPr>
        <p:spPr>
          <a:xfrm>
            <a:off x="8447843" y="1985248"/>
            <a:ext cx="3167399" cy="2323713"/>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58419" defTabSz="685783">
              <a:spcBef>
                <a:spcPts val="600"/>
              </a:spcBef>
              <a:buFont typeface="Arial" panose="020B0604020202020204" pitchFamily="34" charset="0"/>
              <a:buChar char="•"/>
              <a:defRPr/>
            </a:pPr>
            <a:r>
              <a:rPr lang="en-US" sz="1100">
                <a:solidFill>
                  <a:srgbClr val="000000"/>
                </a:solidFill>
                <a:latin typeface="Arial"/>
                <a:cs typeface="Arial"/>
              </a:rPr>
              <a:t> </a:t>
            </a:r>
            <a:r>
              <a:rPr lang="en-US" sz="1200">
                <a:solidFill>
                  <a:srgbClr val="000000"/>
                </a:solidFill>
                <a:latin typeface="Arial"/>
                <a:cs typeface="Arial"/>
              </a:rPr>
              <a:t>American Public Power Association</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National Rural Electric Coop Association</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Edison Electric Institute</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Electric Power Research Institute</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Nuclear Energy Institute</a:t>
            </a:r>
          </a:p>
          <a:p>
            <a:pPr defTabSz="685783">
              <a:spcBef>
                <a:spcPts val="600"/>
              </a:spcBef>
              <a:defRPr/>
            </a:pPr>
            <a:endParaRPr lang="en-US" sz="1100">
              <a:solidFill>
                <a:prstClr val="black"/>
              </a:solidFill>
              <a:latin typeface="Arial"/>
              <a:cs typeface="Arial"/>
            </a:endParaRPr>
          </a:p>
          <a:p>
            <a:pPr defTabSz="685783">
              <a:spcBef>
                <a:spcPts val="600"/>
              </a:spcBef>
              <a:defRPr/>
            </a:pPr>
            <a:endParaRPr lang="en-US" sz="1200">
              <a:solidFill>
                <a:prstClr val="black"/>
              </a:solidFill>
              <a:latin typeface="Arial"/>
              <a:cs typeface="Arial"/>
            </a:endParaRPr>
          </a:p>
          <a:p>
            <a:pPr defTabSz="685783">
              <a:spcBef>
                <a:spcPts val="600"/>
              </a:spcBef>
              <a:defRPr/>
            </a:pPr>
            <a:endParaRPr lang="en-US" sz="1100">
              <a:solidFill>
                <a:prstClr val="black"/>
              </a:solidFill>
              <a:latin typeface="Arial"/>
              <a:cs typeface="Arial"/>
            </a:endParaRPr>
          </a:p>
          <a:p>
            <a:pPr indent="58419" defTabSz="685783">
              <a:spcBef>
                <a:spcPts val="600"/>
              </a:spcBef>
              <a:buFont typeface="Arial" panose="020B0604020202020204" pitchFamily="34" charset="0"/>
              <a:buChar char="•"/>
              <a:defRPr/>
            </a:pPr>
            <a:endParaRPr lang="en-US" sz="1100">
              <a:solidFill>
                <a:prstClr val="black"/>
              </a:solidFill>
              <a:latin typeface="Arial"/>
              <a:cs typeface="Arial"/>
            </a:endParaRPr>
          </a:p>
        </p:txBody>
      </p:sp>
      <p:sp>
        <p:nvSpPr>
          <p:cNvPr id="17" name="Freeform 24">
            <a:extLst>
              <a:ext uri="{FF2B5EF4-FFF2-40B4-BE49-F238E27FC236}">
                <a16:creationId xmlns:a16="http://schemas.microsoft.com/office/drawing/2014/main" id="{AE275A6B-E6E6-5CCF-A17D-2DECA31D8DB5}"/>
              </a:ext>
            </a:extLst>
          </p:cNvPr>
          <p:cNvSpPr/>
          <p:nvPr/>
        </p:nvSpPr>
        <p:spPr>
          <a:xfrm>
            <a:off x="643467" y="1459945"/>
            <a:ext cx="3314605" cy="5194249"/>
          </a:xfrm>
          <a:prstGeom prst="rect">
            <a:avLst/>
          </a:prstGeom>
          <a:solidFill>
            <a:srgbClr val="E8EFF6"/>
          </a:solidFill>
          <a:ln w="1905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864" tIns="1165860" rIns="54864" bIns="662873" numCol="1" spcCol="1270" anchor="t" anchorCtr="0">
            <a:noAutofit/>
          </a:bodyP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466714">
              <a:lnSpc>
                <a:spcPct val="90000"/>
              </a:lnSpc>
              <a:spcBef>
                <a:spcPct val="0"/>
              </a:spcBef>
              <a:defRPr/>
            </a:pPr>
            <a:endParaRPr lang="en-US" sz="1051">
              <a:solidFill>
                <a:prstClr val="white"/>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4CD3B50-A7B2-463A-84AA-A3FA5206A192}"/>
              </a:ext>
            </a:extLst>
          </p:cNvPr>
          <p:cNvSpPr>
            <a:spLocks noGrp="1"/>
          </p:cNvSpPr>
          <p:nvPr>
            <p:ph type="title"/>
          </p:nvPr>
        </p:nvSpPr>
        <p:spPr/>
        <p:txBody>
          <a:bodyPr/>
          <a:lstStyle/>
          <a:p>
            <a:r>
              <a:rPr lang="en-US" dirty="0">
                <a:latin typeface="Arial"/>
                <a:cs typeface="Arial"/>
              </a:rPr>
              <a:t>Federal Stakeholders</a:t>
            </a:r>
            <a:endParaRPr lang="en-US" dirty="0"/>
          </a:p>
        </p:txBody>
      </p:sp>
      <p:sp>
        <p:nvSpPr>
          <p:cNvPr id="3" name="Slide Number Placeholder 2">
            <a:extLst>
              <a:ext uri="{FF2B5EF4-FFF2-40B4-BE49-F238E27FC236}">
                <a16:creationId xmlns:a16="http://schemas.microsoft.com/office/drawing/2014/main" id="{C060525C-D490-48B5-BC4F-1ED94D29F38F}"/>
              </a:ext>
            </a:extLst>
          </p:cNvPr>
          <p:cNvSpPr>
            <a:spLocks noGrp="1"/>
          </p:cNvSpPr>
          <p:nvPr>
            <p:ph type="sldNum" sz="quarter" idx="11"/>
          </p:nvPr>
        </p:nvSpPr>
        <p:spPr/>
        <p:txBody>
          <a:bodyPr/>
          <a:lstStyle/>
          <a:p>
            <a:pPr defTabSz="609570"/>
            <a:fld id="{5DCF5B18-1935-AB44-AE6E-C993FDFDD711}" type="slidenum">
              <a:rPr lang="en-US">
                <a:solidFill>
                  <a:prstClr val="black"/>
                </a:solidFill>
              </a:rPr>
              <a:pPr defTabSz="609570"/>
              <a:t>16</a:t>
            </a:fld>
            <a:endParaRPr lang="en-US">
              <a:solidFill>
                <a:prstClr val="black"/>
              </a:solidFill>
            </a:endParaRPr>
          </a:p>
        </p:txBody>
      </p:sp>
      <p:sp>
        <p:nvSpPr>
          <p:cNvPr id="5" name="Text Placeholder 3">
            <a:extLst>
              <a:ext uri="{FF2B5EF4-FFF2-40B4-BE49-F238E27FC236}">
                <a16:creationId xmlns:a16="http://schemas.microsoft.com/office/drawing/2014/main" id="{CDABD487-6415-4EF4-A987-ED717D1919C0}"/>
              </a:ext>
            </a:extLst>
          </p:cNvPr>
          <p:cNvSpPr txBox="1">
            <a:spLocks/>
          </p:cNvSpPr>
          <p:nvPr/>
        </p:nvSpPr>
        <p:spPr>
          <a:xfrm>
            <a:off x="-459653" y="771431"/>
            <a:ext cx="11104033" cy="4257192"/>
          </a:xfrm>
          <a:prstGeom prst="rect">
            <a:avLst/>
          </a:prstGeom>
        </p:spPr>
        <p:txBody>
          <a:bodyPr vert="horz" lIns="0" tIns="60960" rIns="121920" bIns="60960" rtlCol="0" anchor="t">
            <a:noAutofit/>
          </a:bodyPr>
          <a:lstStyle>
            <a:lvl1pPr marL="0" indent="0" algn="l" defTabSz="457189" rtl="0" eaLnBrk="1" latinLnBrk="0" hangingPunct="1">
              <a:lnSpc>
                <a:spcPts val="1800"/>
              </a:lnSpc>
              <a:spcBef>
                <a:spcPts val="0"/>
              </a:spcBef>
              <a:spcAft>
                <a:spcPts val="1200"/>
              </a:spcAft>
              <a:buClr>
                <a:schemeClr val="tx1"/>
              </a:buClr>
              <a:buSzPct val="110000"/>
              <a:buFont typeface="Wingdings" panose="05000000000000000000" pitchFamily="2" charset="2"/>
              <a:buNone/>
              <a:defRPr lang="en-US" sz="1400" b="0" kern="1200" spc="2" noProof="0" dirty="0" smtClean="0">
                <a:solidFill>
                  <a:schemeClr val="tx1"/>
                </a:solidFill>
                <a:latin typeface="Arial" panose="020B0604020202020204" pitchFamily="34" charset="0"/>
                <a:ea typeface="+mn-ea"/>
                <a:cs typeface="+mn-cs"/>
              </a:defRPr>
            </a:lvl1pPr>
            <a:lvl2pPr marL="565136" indent="-171446" algn="l" defTabSz="457189" rtl="0" eaLnBrk="1" latinLnBrk="0" hangingPunct="1">
              <a:lnSpc>
                <a:spcPts val="1680"/>
              </a:lnSpc>
              <a:spcBef>
                <a:spcPts val="0"/>
              </a:spcBef>
              <a:spcAft>
                <a:spcPts val="600"/>
              </a:spcAft>
              <a:buClr>
                <a:schemeClr val="tx1"/>
              </a:buClr>
              <a:buFont typeface="Wingdings" panose="05000000000000000000" pitchFamily="2" charset="2"/>
              <a:buChar char="§"/>
              <a:defRPr sz="1200" b="0" kern="1200" baseline="0">
                <a:solidFill>
                  <a:schemeClr val="tx1"/>
                </a:solidFill>
                <a:latin typeface="Arial" panose="020B0604020202020204" pitchFamily="34" charset="0"/>
                <a:ea typeface="+mn-ea"/>
                <a:cs typeface="+mn-cs"/>
              </a:defRPr>
            </a:lvl2pPr>
            <a:lvl3pPr marL="512750" indent="-171446" algn="l" defTabSz="457189" rtl="0" eaLnBrk="1" latinLnBrk="0" hangingPunct="1">
              <a:lnSpc>
                <a:spcPts val="1680"/>
              </a:lnSpc>
              <a:spcBef>
                <a:spcPts val="0"/>
              </a:spcBef>
              <a:spcAft>
                <a:spcPts val="600"/>
              </a:spcAft>
              <a:buClr>
                <a:schemeClr val="tx1"/>
              </a:buClr>
              <a:buFont typeface="Arial" panose="020B0604020202020204" pitchFamily="34" charset="0"/>
              <a:buChar char="−"/>
              <a:defRPr sz="1000" b="0" kern="1200" baseline="0">
                <a:solidFill>
                  <a:schemeClr val="tx1"/>
                </a:solidFill>
                <a:latin typeface="Arial" panose="020B0604020202020204" pitchFamily="34" charset="0"/>
                <a:ea typeface="+mn-ea"/>
                <a:cs typeface="+mn-cs"/>
              </a:defRPr>
            </a:lvl3pPr>
            <a:lvl4pPr marL="914378" marR="0" indent="-171446" algn="l" defTabSz="457189" rtl="0" eaLnBrk="1" fontAlgn="auto" latinLnBrk="0" hangingPunct="1">
              <a:lnSpc>
                <a:spcPts val="1680"/>
              </a:lnSpc>
              <a:spcBef>
                <a:spcPts val="0"/>
              </a:spcBef>
              <a:spcAft>
                <a:spcPts val="600"/>
              </a:spcAft>
              <a:buClr>
                <a:schemeClr val="tx1"/>
              </a:buClr>
              <a:buSzTx/>
              <a:buFont typeface="Arial" panose="020B0604020202020204" pitchFamily="34" charset="0"/>
              <a:buChar char="−"/>
              <a:tabLst/>
              <a:defRPr sz="1000" b="0" kern="1200">
                <a:solidFill>
                  <a:schemeClr val="tx1"/>
                </a:solidFill>
                <a:latin typeface="Arial" panose="020B0604020202020204" pitchFamily="34" charset="0"/>
                <a:ea typeface="+mn-ea"/>
                <a:cs typeface="+mn-cs"/>
              </a:defRPr>
            </a:lvl4pPr>
            <a:lvl5pPr marL="1260443" indent="-173034" algn="l" defTabSz="457189" rtl="0" eaLnBrk="1" latinLnBrk="0" hangingPunct="1">
              <a:lnSpc>
                <a:spcPts val="1680"/>
              </a:lnSpc>
              <a:spcBef>
                <a:spcPts val="0"/>
              </a:spcBef>
              <a:spcAft>
                <a:spcPts val="600"/>
              </a:spcAft>
              <a:buClr>
                <a:schemeClr val="tx1"/>
              </a:buClr>
              <a:buFont typeface="Arial" panose="020B0604020202020204" pitchFamily="34" charset="0"/>
              <a:buChar char="−"/>
              <a:tabLst/>
              <a:defRPr sz="1000" b="0" kern="1200" baseline="0">
                <a:solidFill>
                  <a:schemeClr val="tx1"/>
                </a:solidFill>
                <a:latin typeface="Arial" panose="020B0604020202020204" pitchFamily="34"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457178">
              <a:buClr>
                <a:prstClr val="black"/>
              </a:buClr>
            </a:pPr>
            <a:endParaRPr lang="en-US" sz="1851" spc="3">
              <a:solidFill>
                <a:prstClr val="black"/>
              </a:solidFill>
              <a:highlight>
                <a:srgbClr val="FFFF00"/>
              </a:highlight>
              <a:latin typeface="Arial"/>
              <a:cs typeface="Arial"/>
            </a:endParaRPr>
          </a:p>
          <a:p>
            <a:pPr defTabSz="457178">
              <a:buClr>
                <a:prstClr val="black"/>
              </a:buClr>
            </a:pPr>
            <a:endParaRPr lang="en-US" sz="1851" spc="3">
              <a:solidFill>
                <a:prstClr val="black"/>
              </a:solidFill>
              <a:highlight>
                <a:srgbClr val="FFFF00"/>
              </a:highlight>
              <a:cs typeface="Arial" panose="020B0604020202020204" pitchFamily="34" charset="0"/>
            </a:endParaRPr>
          </a:p>
          <a:p>
            <a:pPr defTabSz="457178">
              <a:buClr>
                <a:prstClr val="black"/>
              </a:buClr>
            </a:pPr>
            <a:endParaRPr lang="en-US" sz="1851" spc="3">
              <a:solidFill>
                <a:prstClr val="black"/>
              </a:solidFill>
              <a:highlight>
                <a:srgbClr val="FFFF00"/>
              </a:highlight>
              <a:latin typeface="Arial"/>
              <a:cs typeface="Arial"/>
            </a:endParaRPr>
          </a:p>
          <a:p>
            <a:pPr defTabSz="457178">
              <a:buClr>
                <a:prstClr val="black"/>
              </a:buClr>
            </a:pPr>
            <a:endParaRPr lang="en-US" sz="1851" spc="3">
              <a:solidFill>
                <a:prstClr val="black"/>
              </a:solidFill>
              <a:highlight>
                <a:srgbClr val="FFFF00"/>
              </a:highlight>
              <a:latin typeface="Arial"/>
              <a:cs typeface="Arial"/>
            </a:endParaRPr>
          </a:p>
          <a:p>
            <a:pPr defTabSz="457178">
              <a:buClr>
                <a:prstClr val="black"/>
              </a:buClr>
            </a:pPr>
            <a:endParaRPr lang="en-US" sz="1851" spc="3">
              <a:solidFill>
                <a:prstClr val="black"/>
              </a:solidFill>
              <a:highlight>
                <a:srgbClr val="FFFF00"/>
              </a:highlight>
              <a:latin typeface="Arial"/>
              <a:cs typeface="Arial"/>
            </a:endParaRPr>
          </a:p>
          <a:p>
            <a:pPr defTabSz="457178">
              <a:buClr>
                <a:prstClr val="black"/>
              </a:buClr>
            </a:pPr>
            <a:endParaRPr lang="en-US" sz="1851" spc="3">
              <a:solidFill>
                <a:prstClr val="black"/>
              </a:solidFill>
              <a:highlight>
                <a:srgbClr val="FFFF00"/>
              </a:highlight>
              <a:latin typeface="Arial"/>
              <a:cs typeface="Arial"/>
            </a:endParaRPr>
          </a:p>
          <a:p>
            <a:pPr defTabSz="457178">
              <a:buClr>
                <a:prstClr val="black"/>
              </a:buClr>
            </a:pPr>
            <a:endParaRPr lang="en-US" sz="1851" spc="3">
              <a:solidFill>
                <a:prstClr val="black"/>
              </a:solidFill>
              <a:highlight>
                <a:srgbClr val="FFFF00"/>
              </a:highlight>
              <a:cs typeface="Arial" panose="020B0604020202020204" pitchFamily="34" charset="0"/>
            </a:endParaRPr>
          </a:p>
        </p:txBody>
      </p:sp>
      <p:sp>
        <p:nvSpPr>
          <p:cNvPr id="6" name="Freeform 24">
            <a:extLst>
              <a:ext uri="{FF2B5EF4-FFF2-40B4-BE49-F238E27FC236}">
                <a16:creationId xmlns:a16="http://schemas.microsoft.com/office/drawing/2014/main" id="{80D1B340-E7C5-9E60-BD72-67FD4A2D8159}"/>
              </a:ext>
            </a:extLst>
          </p:cNvPr>
          <p:cNvSpPr/>
          <p:nvPr/>
        </p:nvSpPr>
        <p:spPr>
          <a:xfrm>
            <a:off x="4522843" y="1643246"/>
            <a:ext cx="3314605" cy="3251887"/>
          </a:xfrm>
          <a:prstGeom prst="rect">
            <a:avLst/>
          </a:prstGeom>
          <a:solidFill>
            <a:srgbClr val="E8EFF6"/>
          </a:solidFill>
          <a:ln w="1905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864" tIns="1165860" rIns="54864" bIns="662873" numCol="1" spcCol="1270" anchor="t" anchorCtr="0">
            <a:noAutofit/>
          </a:bodyP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466714">
              <a:lnSpc>
                <a:spcPct val="90000"/>
              </a:lnSpc>
              <a:spcBef>
                <a:spcPct val="0"/>
              </a:spcBef>
              <a:defRPr/>
            </a:pPr>
            <a:endParaRPr lang="en-US" sz="1051">
              <a:solidFill>
                <a:prstClr val="white"/>
              </a:solidFill>
              <a:latin typeface="Arial" panose="020B0604020202020204" pitchFamily="34" charset="0"/>
              <a:cs typeface="Arial" panose="020B0604020202020204" pitchFamily="34" charset="0"/>
            </a:endParaRPr>
          </a:p>
        </p:txBody>
      </p:sp>
      <p:sp>
        <p:nvSpPr>
          <p:cNvPr id="9" name="TextBox 5">
            <a:extLst>
              <a:ext uri="{FF2B5EF4-FFF2-40B4-BE49-F238E27FC236}">
                <a16:creationId xmlns:a16="http://schemas.microsoft.com/office/drawing/2014/main" id="{1064A558-B39A-D222-6D83-B46B7B38A2A1}"/>
              </a:ext>
            </a:extLst>
          </p:cNvPr>
          <p:cNvSpPr txBox="1"/>
          <p:nvPr/>
        </p:nvSpPr>
        <p:spPr>
          <a:xfrm>
            <a:off x="4518410" y="1428099"/>
            <a:ext cx="3314604" cy="691359"/>
          </a:xfrm>
          <a:prstGeom prst="rect">
            <a:avLst/>
          </a:prstGeom>
          <a:solidFill>
            <a:schemeClr val="tx2"/>
          </a:solidFill>
          <a:ln>
            <a:noFill/>
          </a:ln>
        </p:spPr>
        <p:txBody>
          <a:bodyPr wrap="square" tIns="68580" bIns="68580" rtlCol="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14324" fontAlgn="base">
              <a:spcBef>
                <a:spcPct val="0"/>
              </a:spcBef>
              <a:spcAft>
                <a:spcPct val="0"/>
              </a:spcAft>
              <a:defRPr/>
            </a:pPr>
            <a:r>
              <a:rPr lang="en-US" sz="1467" b="1">
                <a:solidFill>
                  <a:prstClr val="white"/>
                </a:solidFill>
                <a:latin typeface="Arial" panose="020B0604020202020204" pitchFamily="34" charset="0"/>
                <a:cs typeface="Arial" panose="020B0604020202020204" pitchFamily="34" charset="0"/>
                <a:sym typeface="Calibri" charset="0"/>
              </a:rPr>
              <a:t>Legislative Branch</a:t>
            </a:r>
          </a:p>
        </p:txBody>
      </p:sp>
      <p:sp>
        <p:nvSpPr>
          <p:cNvPr id="10" name="TextBox 6">
            <a:extLst>
              <a:ext uri="{FF2B5EF4-FFF2-40B4-BE49-F238E27FC236}">
                <a16:creationId xmlns:a16="http://schemas.microsoft.com/office/drawing/2014/main" id="{0A16CA4A-7AE8-9C8C-A2DC-B190895436C0}"/>
              </a:ext>
            </a:extLst>
          </p:cNvPr>
          <p:cNvSpPr txBox="1"/>
          <p:nvPr/>
        </p:nvSpPr>
        <p:spPr>
          <a:xfrm>
            <a:off x="643467" y="1459503"/>
            <a:ext cx="3314605" cy="674039"/>
          </a:xfrm>
          <a:prstGeom prst="rect">
            <a:avLst/>
          </a:prstGeom>
          <a:solidFill>
            <a:schemeClr val="tx2"/>
          </a:solidFill>
          <a:ln>
            <a:noFill/>
          </a:ln>
        </p:spPr>
        <p:txBody>
          <a:bodyPr wrap="square" tIns="68580" bIns="68580" rtlCol="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14324" fontAlgn="base">
              <a:spcBef>
                <a:spcPct val="0"/>
              </a:spcBef>
              <a:spcAft>
                <a:spcPct val="0"/>
              </a:spcAft>
              <a:defRPr/>
            </a:pPr>
            <a:r>
              <a:rPr lang="en-US" sz="1467" b="1">
                <a:solidFill>
                  <a:prstClr val="white"/>
                </a:solidFill>
                <a:latin typeface="Arial" panose="020B0604020202020204" pitchFamily="34" charset="0"/>
                <a:cs typeface="Arial" panose="020B0604020202020204" pitchFamily="34" charset="0"/>
                <a:sym typeface="Calibri" charset="0"/>
              </a:rPr>
              <a:t>Executive Branch</a:t>
            </a:r>
          </a:p>
        </p:txBody>
      </p:sp>
      <p:sp>
        <p:nvSpPr>
          <p:cNvPr id="11" name="TextBox 7">
            <a:extLst>
              <a:ext uri="{FF2B5EF4-FFF2-40B4-BE49-F238E27FC236}">
                <a16:creationId xmlns:a16="http://schemas.microsoft.com/office/drawing/2014/main" id="{C9C41C4B-B547-F136-043D-C6F60C90BBB1}"/>
              </a:ext>
            </a:extLst>
          </p:cNvPr>
          <p:cNvSpPr txBox="1"/>
          <p:nvPr/>
        </p:nvSpPr>
        <p:spPr>
          <a:xfrm>
            <a:off x="4562947" y="2391109"/>
            <a:ext cx="3425951" cy="2015936"/>
          </a:xfrm>
          <a:prstGeom prst="rect">
            <a:avLst/>
          </a:prstGeom>
          <a:noFill/>
        </p:spPr>
        <p:txBody>
          <a:bodyPr wrap="square" lIns="0" tIns="0" rIns="0" bIns="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594" indent="-228594" defTabSz="685783" fontAlgn="base">
              <a:spcBef>
                <a:spcPts val="600"/>
              </a:spcBef>
              <a:buFont typeface="Arial" panose="020B0604020202020204" pitchFamily="34" charset="0"/>
              <a:buChar char="•"/>
              <a:defRPr/>
            </a:pPr>
            <a:r>
              <a:rPr lang="en-US" sz="1200">
                <a:solidFill>
                  <a:srgbClr val="000000"/>
                </a:solidFill>
                <a:latin typeface="Arial"/>
                <a:cs typeface="Arial"/>
              </a:rPr>
              <a:t>U.S. Senate</a:t>
            </a:r>
            <a:endParaRPr lang="en-US" sz="1200">
              <a:solidFill>
                <a:prstClr val="black"/>
              </a:solidFill>
              <a:latin typeface="Arial"/>
            </a:endParaRPr>
          </a:p>
          <a:p>
            <a:pPr marL="228594" indent="-228594" defTabSz="685783">
              <a:spcBef>
                <a:spcPts val="600"/>
              </a:spcBef>
              <a:buFont typeface="Arial" panose="020B0604020202020204" pitchFamily="34" charset="0"/>
              <a:buChar char="•"/>
              <a:defRPr/>
            </a:pPr>
            <a:r>
              <a:rPr lang="en-US" sz="1200">
                <a:solidFill>
                  <a:srgbClr val="000000"/>
                </a:solidFill>
                <a:latin typeface="Arial"/>
                <a:cs typeface="Arial"/>
              </a:rPr>
              <a:t>U.S. House of Representatives</a:t>
            </a:r>
          </a:p>
          <a:p>
            <a:pPr marL="228594" indent="-228594" defTabSz="685783">
              <a:spcBef>
                <a:spcPts val="600"/>
              </a:spcBef>
              <a:buFont typeface="Arial" panose="020B0604020202020204" pitchFamily="34" charset="0"/>
              <a:buChar char="•"/>
              <a:defRPr/>
            </a:pPr>
            <a:r>
              <a:rPr lang="en-US" sz="1200">
                <a:solidFill>
                  <a:prstClr val="black"/>
                </a:solidFill>
                <a:latin typeface="Arial"/>
                <a:cs typeface="Arial"/>
              </a:rPr>
              <a:t>Congressional Committees of Jurisdiction:</a:t>
            </a:r>
          </a:p>
          <a:p>
            <a:pPr marL="685783" lvl="1" indent="-228594" defTabSz="685783">
              <a:spcBef>
                <a:spcPts val="600"/>
              </a:spcBef>
              <a:buFont typeface="Arial" panose="020B0604020202020204" pitchFamily="34" charset="0"/>
              <a:buChar char="•"/>
              <a:defRPr/>
            </a:pPr>
            <a:r>
              <a:rPr lang="en-US" sz="1200">
                <a:solidFill>
                  <a:prstClr val="black"/>
                </a:solidFill>
                <a:latin typeface="Arial"/>
                <a:cs typeface="Arial"/>
              </a:rPr>
              <a:t>Senate Environment &amp; Public Works </a:t>
            </a:r>
          </a:p>
          <a:p>
            <a:pPr marL="685783" lvl="1" indent="-228594" defTabSz="685783">
              <a:spcBef>
                <a:spcPts val="600"/>
              </a:spcBef>
              <a:buFont typeface="Arial" panose="020B0604020202020204" pitchFamily="34" charset="0"/>
              <a:buChar char="•"/>
              <a:defRPr/>
            </a:pPr>
            <a:r>
              <a:rPr lang="en-US" sz="1200">
                <a:solidFill>
                  <a:prstClr val="black"/>
                </a:solidFill>
                <a:latin typeface="Arial"/>
                <a:cs typeface="Arial"/>
              </a:rPr>
              <a:t>House Transportation &amp; Infrastructure</a:t>
            </a:r>
            <a:endParaRPr lang="en-US" sz="1200">
              <a:solidFill>
                <a:prstClr val="black"/>
              </a:solidFill>
              <a:latin typeface="Arial"/>
            </a:endParaRPr>
          </a:p>
          <a:p>
            <a:pPr marL="228594" indent="-228594" defTabSz="685783">
              <a:spcBef>
                <a:spcPts val="600"/>
              </a:spcBef>
              <a:buFont typeface="Arial" panose="020B0604020202020204" pitchFamily="34" charset="0"/>
              <a:buChar char="•"/>
              <a:defRPr/>
            </a:pPr>
            <a:r>
              <a:rPr lang="en-US" sz="1200">
                <a:solidFill>
                  <a:prstClr val="black"/>
                </a:solidFill>
                <a:latin typeface="Arial"/>
                <a:cs typeface="Arial"/>
              </a:rPr>
              <a:t>Congressional Committees of Interest:</a:t>
            </a:r>
          </a:p>
          <a:p>
            <a:pPr marL="685783" lvl="1" indent="-228594" defTabSz="685783">
              <a:spcBef>
                <a:spcPts val="600"/>
              </a:spcBef>
              <a:buFont typeface="Arial" panose="020B0604020202020204" pitchFamily="34" charset="0"/>
              <a:buChar char="•"/>
              <a:defRPr/>
            </a:pPr>
            <a:r>
              <a:rPr lang="en-US" sz="1200">
                <a:solidFill>
                  <a:prstClr val="black"/>
                </a:solidFill>
                <a:latin typeface="Arial"/>
                <a:cs typeface="Arial"/>
              </a:rPr>
              <a:t>Senate Energy &amp; Natural Resources</a:t>
            </a:r>
          </a:p>
          <a:p>
            <a:pPr marL="685783" lvl="1" indent="-228594" defTabSz="685783">
              <a:spcBef>
                <a:spcPts val="600"/>
              </a:spcBef>
              <a:buFont typeface="Arial" panose="020B0604020202020204" pitchFamily="34" charset="0"/>
              <a:buChar char="•"/>
              <a:defRPr/>
            </a:pPr>
            <a:r>
              <a:rPr lang="en-US" sz="1200">
                <a:solidFill>
                  <a:prstClr val="black"/>
                </a:solidFill>
                <a:latin typeface="Arial"/>
                <a:cs typeface="Arial"/>
              </a:rPr>
              <a:t>House Energy &amp; Commerce</a:t>
            </a:r>
            <a:endParaRPr lang="en-US" sz="1200">
              <a:solidFill>
                <a:prstClr val="black"/>
              </a:solidFill>
              <a:latin typeface="Arial"/>
            </a:endParaRPr>
          </a:p>
        </p:txBody>
      </p:sp>
      <p:pic>
        <p:nvPicPr>
          <p:cNvPr id="12" name="Picture 11">
            <a:extLst>
              <a:ext uri="{FF2B5EF4-FFF2-40B4-BE49-F238E27FC236}">
                <a16:creationId xmlns:a16="http://schemas.microsoft.com/office/drawing/2014/main" id="{76C4EF59-5E91-1E68-4749-79C397024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290" y="1428099"/>
            <a:ext cx="1117257" cy="11142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7">
            <a:extLst>
              <a:ext uri="{FF2B5EF4-FFF2-40B4-BE49-F238E27FC236}">
                <a16:creationId xmlns:a16="http://schemas.microsoft.com/office/drawing/2014/main" id="{B7D0A8B9-94B9-A3EF-4C71-702253B67595}"/>
              </a:ext>
            </a:extLst>
          </p:cNvPr>
          <p:cNvSpPr txBox="1"/>
          <p:nvPr/>
        </p:nvSpPr>
        <p:spPr>
          <a:xfrm>
            <a:off x="675166" y="2119458"/>
            <a:ext cx="3832780" cy="4462760"/>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58419" defTabSz="685783" fontAlgn="base">
              <a:spcBef>
                <a:spcPts val="600"/>
              </a:spcBef>
              <a:buFont typeface="Arial" panose="020B0604020202020204" pitchFamily="34" charset="0"/>
              <a:buChar char="•"/>
              <a:defRPr/>
            </a:pPr>
            <a:r>
              <a:rPr lang="en-US" sz="1200">
                <a:solidFill>
                  <a:srgbClr val="000000"/>
                </a:solidFill>
                <a:latin typeface="Arial"/>
                <a:cs typeface="Arial"/>
              </a:rPr>
              <a:t> POTUS</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White House Climate Policy Office</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Environmental Protection Agency</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Department of State</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Department of Energy</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Department of Labor</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Department of Treasury</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Department of the Interior</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Department of Homeland Security</a:t>
            </a:r>
            <a:endParaRPr lang="en-US" sz="1200">
              <a:solidFill>
                <a:prstClr val="black"/>
              </a:solidFill>
              <a:latin typeface="Arial"/>
            </a:endParaRP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Securities &amp; Exchange Commission</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Internal Revenue Service</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U.S. Government Accountability Office</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U.S. General Services Administration</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U.S. Office of Personnel Management</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Federal Energy Regulatory Commission</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Nuclear Regulatory Commission</a:t>
            </a:r>
          </a:p>
          <a:p>
            <a:pPr indent="58419" defTabSz="685783">
              <a:spcBef>
                <a:spcPts val="600"/>
              </a:spcBef>
              <a:buFont typeface="Arial" panose="020B0604020202020204" pitchFamily="34" charset="0"/>
              <a:buChar char="•"/>
              <a:defRPr/>
            </a:pPr>
            <a:r>
              <a:rPr lang="en-US" sz="1200">
                <a:solidFill>
                  <a:prstClr val="black"/>
                </a:solidFill>
                <a:latin typeface="Arial"/>
                <a:cs typeface="Arial"/>
              </a:rPr>
              <a:t> Appalachian Regional Commission</a:t>
            </a:r>
          </a:p>
        </p:txBody>
      </p:sp>
      <p:sp>
        <p:nvSpPr>
          <p:cNvPr id="20" name="TextBox 6">
            <a:extLst>
              <a:ext uri="{FF2B5EF4-FFF2-40B4-BE49-F238E27FC236}">
                <a16:creationId xmlns:a16="http://schemas.microsoft.com/office/drawing/2014/main" id="{1ECD8DBD-69CB-DFA3-390D-3871EA1D726F}"/>
              </a:ext>
            </a:extLst>
          </p:cNvPr>
          <p:cNvSpPr txBox="1"/>
          <p:nvPr/>
        </p:nvSpPr>
        <p:spPr>
          <a:xfrm>
            <a:off x="8356911" y="1442183"/>
            <a:ext cx="3314604" cy="351239"/>
          </a:xfrm>
          <a:prstGeom prst="rect">
            <a:avLst/>
          </a:prstGeom>
          <a:solidFill>
            <a:schemeClr val="tx2"/>
          </a:solidFill>
          <a:ln>
            <a:noFill/>
          </a:ln>
        </p:spPr>
        <p:txBody>
          <a:bodyPr wrap="square" lIns="91440" tIns="68580" rIns="91440" bIns="68580" rtlCol="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514324" fontAlgn="base">
              <a:spcBef>
                <a:spcPct val="0"/>
              </a:spcBef>
              <a:spcAft>
                <a:spcPct val="0"/>
              </a:spcAft>
              <a:defRPr/>
            </a:pPr>
            <a:r>
              <a:rPr lang="en-US" sz="1467" b="1">
                <a:solidFill>
                  <a:prstClr val="white"/>
                </a:solidFill>
                <a:latin typeface="Arial"/>
                <a:cs typeface="Arial"/>
                <a:sym typeface="Calibri" charset="0"/>
              </a:rPr>
              <a:t>National Trade Associations</a:t>
            </a:r>
            <a:endParaRPr lang="en-US" sz="1467" b="1">
              <a:solidFill>
                <a:prstClr val="white"/>
              </a:solidFill>
              <a:latin typeface="Arial" panose="020B0604020202020204" pitchFamily="34" charset="0"/>
              <a:cs typeface="Arial" panose="020B0604020202020204" pitchFamily="34" charset="0"/>
            </a:endParaRPr>
          </a:p>
        </p:txBody>
      </p:sp>
      <p:pic>
        <p:nvPicPr>
          <p:cNvPr id="8" name="Graphic 1">
            <a:extLst>
              <a:ext uri="{FF2B5EF4-FFF2-40B4-BE49-F238E27FC236}">
                <a16:creationId xmlns:a16="http://schemas.microsoft.com/office/drawing/2014/main" id="{61E79A1F-AFF9-846B-3D56-291403FD44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0961" y="1442183"/>
            <a:ext cx="1293665" cy="1010303"/>
          </a:xfrm>
          <a:prstGeom prst="rect">
            <a:avLst/>
          </a:prstGeom>
        </p:spPr>
      </p:pic>
      <p:pic>
        <p:nvPicPr>
          <p:cNvPr id="14" name="Picture 13">
            <a:extLst>
              <a:ext uri="{FF2B5EF4-FFF2-40B4-BE49-F238E27FC236}">
                <a16:creationId xmlns:a16="http://schemas.microsoft.com/office/drawing/2014/main" id="{7F1FD7A5-353E-588D-21DD-99F90702DD55}"/>
              </a:ext>
            </a:extLst>
          </p:cNvPr>
          <p:cNvPicPr>
            <a:picLocks noChangeAspect="1"/>
          </p:cNvPicPr>
          <p:nvPr/>
        </p:nvPicPr>
        <p:blipFill>
          <a:blip r:embed="rId6"/>
          <a:stretch>
            <a:fillRect/>
          </a:stretch>
        </p:blipFill>
        <p:spPr>
          <a:xfrm>
            <a:off x="9342220" y="3715761"/>
            <a:ext cx="1155921" cy="676428"/>
          </a:xfrm>
          <a:prstGeom prst="rect">
            <a:avLst/>
          </a:prstGeom>
        </p:spPr>
      </p:pic>
      <p:pic>
        <p:nvPicPr>
          <p:cNvPr id="16" name="Picture 15">
            <a:extLst>
              <a:ext uri="{FF2B5EF4-FFF2-40B4-BE49-F238E27FC236}">
                <a16:creationId xmlns:a16="http://schemas.microsoft.com/office/drawing/2014/main" id="{69131512-0274-DF4E-2CB0-4BFDDAFD1EB5}"/>
              </a:ext>
            </a:extLst>
          </p:cNvPr>
          <p:cNvPicPr>
            <a:picLocks noChangeAspect="1"/>
          </p:cNvPicPr>
          <p:nvPr/>
        </p:nvPicPr>
        <p:blipFill>
          <a:blip r:embed="rId7"/>
          <a:stretch>
            <a:fillRect/>
          </a:stretch>
        </p:blipFill>
        <p:spPr>
          <a:xfrm>
            <a:off x="9102711" y="5344396"/>
            <a:ext cx="1857661" cy="653621"/>
          </a:xfrm>
          <a:prstGeom prst="rect">
            <a:avLst/>
          </a:prstGeom>
        </p:spPr>
      </p:pic>
      <p:pic>
        <p:nvPicPr>
          <p:cNvPr id="24" name="Picture 23">
            <a:extLst>
              <a:ext uri="{FF2B5EF4-FFF2-40B4-BE49-F238E27FC236}">
                <a16:creationId xmlns:a16="http://schemas.microsoft.com/office/drawing/2014/main" id="{1091CBE7-34C0-900A-C675-FBED46171CE5}"/>
              </a:ext>
            </a:extLst>
          </p:cNvPr>
          <p:cNvPicPr>
            <a:picLocks noChangeAspect="1"/>
          </p:cNvPicPr>
          <p:nvPr/>
        </p:nvPicPr>
        <p:blipFill>
          <a:blip r:embed="rId8"/>
          <a:stretch>
            <a:fillRect/>
          </a:stretch>
        </p:blipFill>
        <p:spPr>
          <a:xfrm>
            <a:off x="9342220" y="4523211"/>
            <a:ext cx="1243225" cy="608704"/>
          </a:xfrm>
          <a:prstGeom prst="rect">
            <a:avLst/>
          </a:prstGeom>
        </p:spPr>
      </p:pic>
    </p:spTree>
    <p:extLst>
      <p:ext uri="{BB962C8B-B14F-4D97-AF65-F5344CB8AC3E}">
        <p14:creationId xmlns:p14="http://schemas.microsoft.com/office/powerpoint/2010/main" val="310035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5C108-003A-FB09-F3BE-2C8093F8D755}"/>
            </a:ext>
          </a:extLst>
        </p:cNvPr>
        <p:cNvGrpSpPr/>
        <p:nvPr/>
      </p:nvGrpSpPr>
      <p:grpSpPr>
        <a:xfrm>
          <a:off x="0" y="0"/>
          <a:ext cx="0" cy="0"/>
          <a:chOff x="0" y="0"/>
          <a:chExt cx="0" cy="0"/>
        </a:xfrm>
      </p:grpSpPr>
      <p:sp>
        <p:nvSpPr>
          <p:cNvPr id="73" name="docshape10">
            <a:extLst>
              <a:ext uri="{FF2B5EF4-FFF2-40B4-BE49-F238E27FC236}">
                <a16:creationId xmlns:a16="http://schemas.microsoft.com/office/drawing/2014/main" id="{FABF4B05-8EC7-1DA3-BD31-241FA513F7D4}"/>
              </a:ext>
            </a:extLst>
          </p:cNvPr>
          <p:cNvSpPr>
            <a:spLocks noChangeAspect="1" noEditPoints="1" noChangeArrowheads="1" noChangeShapeType="1" noTextEdit="1"/>
          </p:cNvSpPr>
          <p:nvPr/>
        </p:nvSpPr>
        <p:spPr bwMode="auto">
          <a:xfrm>
            <a:off x="264681" y="1536278"/>
            <a:ext cx="2482745" cy="1285308"/>
          </a:xfrm>
          <a:prstGeom prst="rect">
            <a:avLst/>
          </a:prstGeom>
          <a:solidFill>
            <a:srgbClr val="D4DDE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121920" tIns="60960" rIns="121920" bIns="60960" anchor="t" anchorCtr="0" upright="1">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32">
              <a:defRPr/>
            </a:pPr>
            <a:endParaRPr lang="en-US" sz="1200">
              <a:solidFill>
                <a:prstClr val="black"/>
              </a:solidFill>
              <a:latin typeface="Arial" panose="020B0604020202020204" pitchFamily="34" charset="0"/>
              <a:cs typeface="Arial" panose="020B0604020202020204" pitchFamily="34" charset="0"/>
            </a:endParaRPr>
          </a:p>
        </p:txBody>
      </p:sp>
      <p:sp>
        <p:nvSpPr>
          <p:cNvPr id="76" name="docshape32">
            <a:extLst>
              <a:ext uri="{FF2B5EF4-FFF2-40B4-BE49-F238E27FC236}">
                <a16:creationId xmlns:a16="http://schemas.microsoft.com/office/drawing/2014/main" id="{E77E984C-AF73-B44A-7498-0597ED77837C}"/>
              </a:ext>
            </a:extLst>
          </p:cNvPr>
          <p:cNvSpPr>
            <a:spLocks noChangeAspect="1" noEditPoints="1" noChangeArrowheads="1" noChangeShapeType="1" noTextEdit="1"/>
          </p:cNvSpPr>
          <p:nvPr/>
        </p:nvSpPr>
        <p:spPr bwMode="auto">
          <a:xfrm>
            <a:off x="266763" y="2905061"/>
            <a:ext cx="2480005" cy="361668"/>
          </a:xfrm>
          <a:prstGeom prst="rect">
            <a:avLst/>
          </a:prstGeom>
          <a:solidFill>
            <a:srgbClr val="8FBAC3"/>
          </a:solidFill>
          <a:ln>
            <a:noFill/>
          </a:ln>
        </p:spPr>
        <p:txBody>
          <a:bodyPr rot="0" vert="horz" wrap="square" lIns="121920" tIns="60960" rIns="121920" bIns="60960" anchor="t" anchorCtr="0" upright="1">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32">
              <a:defRPr/>
            </a:pPr>
            <a:endParaRPr lang="en-US" sz="1200">
              <a:solidFill>
                <a:prstClr val="black"/>
              </a:solidFill>
              <a:latin typeface="Arial" panose="020B0604020202020204" pitchFamily="34" charset="0"/>
              <a:cs typeface="Arial" panose="020B0604020202020204" pitchFamily="34" charset="0"/>
            </a:endParaRPr>
          </a:p>
        </p:txBody>
      </p:sp>
      <p:sp>
        <p:nvSpPr>
          <p:cNvPr id="77" name="docshape33">
            <a:extLst>
              <a:ext uri="{FF2B5EF4-FFF2-40B4-BE49-F238E27FC236}">
                <a16:creationId xmlns:a16="http://schemas.microsoft.com/office/drawing/2014/main" id="{1AB92C35-053D-157A-4EB9-20F98CFFD555}"/>
              </a:ext>
            </a:extLst>
          </p:cNvPr>
          <p:cNvSpPr>
            <a:spLocks noChangeAspect="1" noEditPoints="1" noChangeArrowheads="1" noChangeShapeType="1" noTextEdit="1"/>
          </p:cNvSpPr>
          <p:nvPr/>
        </p:nvSpPr>
        <p:spPr bwMode="auto">
          <a:xfrm>
            <a:off x="273241" y="3257879"/>
            <a:ext cx="2466539" cy="1142733"/>
          </a:xfrm>
          <a:prstGeom prst="rect">
            <a:avLst/>
          </a:prstGeom>
          <a:solidFill>
            <a:srgbClr val="BDDAE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121920" tIns="60960" rIns="121920" bIns="60960" anchor="t" anchorCtr="0" upright="1">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32">
              <a:defRPr/>
            </a:pPr>
            <a:endParaRPr lang="en-US" sz="1200">
              <a:solidFill>
                <a:prstClr val="black"/>
              </a:solidFill>
              <a:latin typeface="Arial" panose="020B0604020202020204" pitchFamily="34" charset="0"/>
              <a:cs typeface="Arial" panose="020B0604020202020204" pitchFamily="34" charset="0"/>
            </a:endParaRPr>
          </a:p>
        </p:txBody>
      </p:sp>
      <p:cxnSp>
        <p:nvCxnSpPr>
          <p:cNvPr id="79" name="Line 24">
            <a:extLst>
              <a:ext uri="{FF2B5EF4-FFF2-40B4-BE49-F238E27FC236}">
                <a16:creationId xmlns:a16="http://schemas.microsoft.com/office/drawing/2014/main" id="{0C202666-B774-FF42-7F94-B5A65900E0D1}"/>
              </a:ext>
            </a:extLst>
          </p:cNvPr>
          <p:cNvCxnSpPr>
            <a:cxnSpLocks noChangeAspect="1" noEditPoints="1" noChangeArrowheads="1" noChangeShapeType="1"/>
          </p:cNvCxnSpPr>
          <p:nvPr/>
        </p:nvCxnSpPr>
        <p:spPr bwMode="auto">
          <a:xfrm>
            <a:off x="259774" y="3260707"/>
            <a:ext cx="2480005"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cxnSp>
      <p:sp>
        <p:nvSpPr>
          <p:cNvPr id="81" name="docshape20">
            <a:extLst>
              <a:ext uri="{FF2B5EF4-FFF2-40B4-BE49-F238E27FC236}">
                <a16:creationId xmlns:a16="http://schemas.microsoft.com/office/drawing/2014/main" id="{FDD767F3-4913-5940-B316-96BCEEF12633}"/>
              </a:ext>
            </a:extLst>
          </p:cNvPr>
          <p:cNvSpPr>
            <a:spLocks noChangeAspect="1" noEditPoints="1" noChangeArrowheads="1" noChangeShapeType="1" noTextEdit="1"/>
          </p:cNvSpPr>
          <p:nvPr/>
        </p:nvSpPr>
        <p:spPr bwMode="auto">
          <a:xfrm>
            <a:off x="7139499" y="4301211"/>
            <a:ext cx="2421263" cy="2434255"/>
          </a:xfrm>
          <a:prstGeom prst="rect">
            <a:avLst/>
          </a:prstGeom>
          <a:solidFill>
            <a:srgbClr val="CAD8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121920" tIns="60960" rIns="121920" bIns="60960" anchor="t" anchorCtr="0" upright="1">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32">
              <a:defRPr/>
            </a:pPr>
            <a:endParaRPr lang="en-US" sz="1200">
              <a:solidFill>
                <a:prstClr val="black"/>
              </a:solidFill>
              <a:latin typeface="Arial" panose="020B0604020202020204" pitchFamily="34" charset="0"/>
              <a:cs typeface="Arial" panose="020B0604020202020204" pitchFamily="34" charset="0"/>
            </a:endParaRPr>
          </a:p>
        </p:txBody>
      </p:sp>
      <p:sp>
        <p:nvSpPr>
          <p:cNvPr id="84" name="docshape51">
            <a:extLst>
              <a:ext uri="{FF2B5EF4-FFF2-40B4-BE49-F238E27FC236}">
                <a16:creationId xmlns:a16="http://schemas.microsoft.com/office/drawing/2014/main" id="{07751052-B7BB-EB16-38D9-89FE593C4B1B}"/>
              </a:ext>
            </a:extLst>
          </p:cNvPr>
          <p:cNvSpPr>
            <a:spLocks noChangeAspect="1" noEditPoints="1" noChangeArrowheads="1" noChangeShapeType="1" noTextEdit="1"/>
          </p:cNvSpPr>
          <p:nvPr/>
        </p:nvSpPr>
        <p:spPr bwMode="auto">
          <a:xfrm>
            <a:off x="264680" y="4855085"/>
            <a:ext cx="2475099" cy="1778111"/>
          </a:xfrm>
          <a:prstGeom prst="rect">
            <a:avLst/>
          </a:prstGeom>
          <a:solidFill>
            <a:srgbClr val="FDDCC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121920" tIns="60960" rIns="121920" bIns="60960" anchor="t" anchorCtr="0" upright="1">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32">
              <a:defRPr/>
            </a:pPr>
            <a:endParaRPr lang="en-US" sz="1200">
              <a:solidFill>
                <a:prstClr val="black"/>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36AE5431-3022-01E2-A98B-FD0E27440DB1}"/>
              </a:ext>
            </a:extLst>
          </p:cNvPr>
          <p:cNvSpPr txBox="1"/>
          <p:nvPr/>
        </p:nvSpPr>
        <p:spPr>
          <a:xfrm>
            <a:off x="304601" y="4938740"/>
            <a:ext cx="2292059" cy="1785104"/>
          </a:xfrm>
          <a:prstGeom prst="rect">
            <a:avLst/>
          </a:prstGeom>
          <a:noFill/>
        </p:spPr>
        <p:txBody>
          <a:bodyPr wrap="square" lIns="121920" tIns="60960" rIns="121920" bIns="6096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32">
              <a:defRPr/>
            </a:pPr>
            <a:r>
              <a:rPr lang="en-US" sz="1200">
                <a:solidFill>
                  <a:srgbClr val="FF0000"/>
                </a:solidFill>
                <a:latin typeface="Arial"/>
              </a:rPr>
              <a:t>3rd – Mike Rogers (R-AL)</a:t>
            </a:r>
          </a:p>
          <a:p>
            <a:pPr defTabSz="914332">
              <a:defRPr/>
            </a:pPr>
            <a:r>
              <a:rPr lang="en-US" sz="1200">
                <a:solidFill>
                  <a:srgbClr val="FF0000"/>
                </a:solidFill>
                <a:latin typeface="Arial"/>
              </a:rPr>
              <a:t>4th - Robert Aderholt (R-AL)</a:t>
            </a:r>
            <a:endParaRPr lang="en-US" sz="1200">
              <a:solidFill>
                <a:srgbClr val="FF0000"/>
              </a:solidFill>
              <a:latin typeface="Arial"/>
              <a:cs typeface="Arial"/>
            </a:endParaRPr>
          </a:p>
          <a:p>
            <a:pPr defTabSz="914332">
              <a:defRPr/>
            </a:pPr>
            <a:r>
              <a:rPr lang="en-US" sz="1200">
                <a:solidFill>
                  <a:srgbClr val="FF0000"/>
                </a:solidFill>
                <a:latin typeface="Arial"/>
              </a:rPr>
              <a:t>5th - Dale Strong (R-AL)</a:t>
            </a:r>
            <a:endParaRPr lang="en-US" sz="1200">
              <a:solidFill>
                <a:srgbClr val="FF0000"/>
              </a:solidFill>
              <a:latin typeface="Arial"/>
              <a:cs typeface="Arial"/>
            </a:endParaRPr>
          </a:p>
          <a:p>
            <a:pPr defTabSz="914332">
              <a:defRPr/>
            </a:pPr>
            <a:r>
              <a:rPr lang="en-US" sz="1200">
                <a:solidFill>
                  <a:srgbClr val="FF0000"/>
                </a:solidFill>
                <a:latin typeface="Arial"/>
              </a:rPr>
              <a:t>6th - Gary Palmer (R-AL)</a:t>
            </a:r>
            <a:endParaRPr lang="en-US" sz="1200">
              <a:solidFill>
                <a:srgbClr val="FF0000"/>
              </a:solidFill>
              <a:latin typeface="Arial"/>
              <a:cs typeface="Arial"/>
            </a:endParaRPr>
          </a:p>
          <a:p>
            <a:pPr defTabSz="914332">
              <a:defRPr/>
            </a:pPr>
            <a:r>
              <a:rPr lang="en-US" sz="1200">
                <a:solidFill>
                  <a:srgbClr val="1C3D6E"/>
                </a:solidFill>
                <a:latin typeface="Arial"/>
              </a:rPr>
              <a:t>7th - Terri Sewell (D-AL)</a:t>
            </a:r>
          </a:p>
          <a:p>
            <a:pPr defTabSz="914332">
              <a:defRPr/>
            </a:pPr>
            <a:endParaRPr lang="en-US" sz="1200">
              <a:solidFill>
                <a:srgbClr val="1C3D6E"/>
              </a:solidFill>
              <a:latin typeface="Arial"/>
              <a:cs typeface="Arial"/>
            </a:endParaRPr>
          </a:p>
          <a:p>
            <a:pPr defTabSz="914332">
              <a:defRPr/>
            </a:pPr>
            <a:r>
              <a:rPr lang="en-US" sz="1200">
                <a:solidFill>
                  <a:srgbClr val="FF0000"/>
                </a:solidFill>
                <a:latin typeface="Arial"/>
                <a:cs typeface="Arial"/>
              </a:rPr>
              <a:t>Sen. Tommy Tuberville (R-AL)</a:t>
            </a:r>
            <a:endParaRPr lang="en-US" sz="1200">
              <a:solidFill>
                <a:srgbClr val="000000"/>
              </a:solidFill>
              <a:latin typeface="Arial"/>
              <a:cs typeface="Arial"/>
            </a:endParaRPr>
          </a:p>
          <a:p>
            <a:pPr defTabSz="914332">
              <a:defRPr/>
            </a:pPr>
            <a:r>
              <a:rPr lang="en-US" sz="1200">
                <a:solidFill>
                  <a:srgbClr val="FF0000"/>
                </a:solidFill>
                <a:latin typeface="Arial"/>
                <a:cs typeface="Arial"/>
              </a:rPr>
              <a:t>Sen. Katie Britt (R-AL)</a:t>
            </a:r>
            <a:endParaRPr lang="en-US" sz="1200">
              <a:solidFill>
                <a:srgbClr val="000000"/>
              </a:solidFill>
              <a:latin typeface="Arial"/>
              <a:cs typeface="Arial"/>
            </a:endParaRPr>
          </a:p>
          <a:p>
            <a:pPr defTabSz="914332">
              <a:defRPr/>
            </a:pPr>
            <a:endParaRPr lang="en-US" sz="1200">
              <a:solidFill>
                <a:srgbClr val="1C3D6E"/>
              </a:solidFill>
              <a:latin typeface="Arial"/>
              <a:cs typeface="Arial"/>
            </a:endParaRPr>
          </a:p>
        </p:txBody>
      </p:sp>
      <p:sp>
        <p:nvSpPr>
          <p:cNvPr id="91" name="TextBox 90">
            <a:extLst>
              <a:ext uri="{FF2B5EF4-FFF2-40B4-BE49-F238E27FC236}">
                <a16:creationId xmlns:a16="http://schemas.microsoft.com/office/drawing/2014/main" id="{95C7F8E8-5644-A0F0-7FD9-979D28593A75}"/>
              </a:ext>
            </a:extLst>
          </p:cNvPr>
          <p:cNvSpPr txBox="1"/>
          <p:nvPr/>
        </p:nvSpPr>
        <p:spPr>
          <a:xfrm>
            <a:off x="349242" y="1593491"/>
            <a:ext cx="2462143" cy="1231106"/>
          </a:xfrm>
          <a:prstGeom prst="rect">
            <a:avLst/>
          </a:prstGeom>
          <a:noFill/>
        </p:spPr>
        <p:txBody>
          <a:bodyPr wrap="square" lIns="121920" tIns="60960" rIns="121920" bIns="6096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32">
              <a:defRPr/>
            </a:pPr>
            <a:r>
              <a:rPr lang="en-US" sz="1200">
                <a:solidFill>
                  <a:srgbClr val="FF0000"/>
                </a:solidFill>
                <a:latin typeface="Arial"/>
              </a:rPr>
              <a:t>1st - James Comer (R-KY)</a:t>
            </a:r>
            <a:endParaRPr lang="en-US" sz="1200">
              <a:solidFill>
                <a:srgbClr val="FF0000"/>
              </a:solidFill>
              <a:latin typeface="Arial"/>
              <a:cs typeface="Arial"/>
            </a:endParaRPr>
          </a:p>
          <a:p>
            <a:pPr defTabSz="914332">
              <a:defRPr/>
            </a:pPr>
            <a:r>
              <a:rPr lang="en-US" sz="1200">
                <a:solidFill>
                  <a:srgbClr val="FF0000"/>
                </a:solidFill>
                <a:latin typeface="Arial"/>
              </a:rPr>
              <a:t>2nd - Brett Guthrie (R-KY)</a:t>
            </a:r>
            <a:endParaRPr lang="en-US" sz="1200">
              <a:solidFill>
                <a:srgbClr val="FF0000"/>
              </a:solidFill>
              <a:latin typeface="Arial"/>
              <a:cs typeface="Arial"/>
            </a:endParaRPr>
          </a:p>
          <a:p>
            <a:pPr defTabSz="914332">
              <a:defRPr/>
            </a:pPr>
            <a:r>
              <a:rPr lang="en-US" sz="1200">
                <a:solidFill>
                  <a:srgbClr val="FF0000"/>
                </a:solidFill>
                <a:latin typeface="Arial"/>
              </a:rPr>
              <a:t>5th - Harold “Hal” Rogers (R-KY)</a:t>
            </a:r>
          </a:p>
          <a:p>
            <a:pPr defTabSz="914332">
              <a:defRPr/>
            </a:pPr>
            <a:endParaRPr lang="en-US" sz="1200">
              <a:solidFill>
                <a:srgbClr val="FF0000"/>
              </a:solidFill>
              <a:latin typeface="Arial"/>
              <a:cs typeface="Arial"/>
            </a:endParaRPr>
          </a:p>
          <a:p>
            <a:pPr defTabSz="914332">
              <a:defRPr/>
            </a:pPr>
            <a:r>
              <a:rPr lang="en-US" sz="1200">
                <a:solidFill>
                  <a:srgbClr val="FF0000"/>
                </a:solidFill>
                <a:latin typeface="Arial"/>
                <a:cs typeface="Arial"/>
              </a:rPr>
              <a:t>Senator Mitch McConnel (R-KY)</a:t>
            </a:r>
          </a:p>
          <a:p>
            <a:pPr defTabSz="914332">
              <a:defRPr/>
            </a:pPr>
            <a:r>
              <a:rPr lang="en-US" sz="1200">
                <a:solidFill>
                  <a:srgbClr val="FF0000"/>
                </a:solidFill>
                <a:latin typeface="Arial"/>
                <a:cs typeface="Arial"/>
              </a:rPr>
              <a:t>Senator Rand Paul (R-KY)</a:t>
            </a:r>
          </a:p>
        </p:txBody>
      </p:sp>
      <p:sp>
        <p:nvSpPr>
          <p:cNvPr id="95" name="TextBox 94">
            <a:extLst>
              <a:ext uri="{FF2B5EF4-FFF2-40B4-BE49-F238E27FC236}">
                <a16:creationId xmlns:a16="http://schemas.microsoft.com/office/drawing/2014/main" id="{44C4EA81-55E7-D6F6-4683-7D099E352FB6}"/>
              </a:ext>
            </a:extLst>
          </p:cNvPr>
          <p:cNvSpPr txBox="1"/>
          <p:nvPr/>
        </p:nvSpPr>
        <p:spPr>
          <a:xfrm>
            <a:off x="7136046" y="4409221"/>
            <a:ext cx="2663487" cy="2708434"/>
          </a:xfrm>
          <a:prstGeom prst="rect">
            <a:avLst/>
          </a:prstGeom>
          <a:noFill/>
        </p:spPr>
        <p:txBody>
          <a:bodyPr wrap="square" lIns="121920" tIns="60960" rIns="121920" bIns="6096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32">
              <a:defRPr/>
            </a:pPr>
            <a:r>
              <a:rPr lang="en-US" sz="1200">
                <a:solidFill>
                  <a:srgbClr val="FF0000"/>
                </a:solidFill>
                <a:latin typeface="Arial"/>
              </a:rPr>
              <a:t>1st - Diana Harshbarger (R-TN)</a:t>
            </a:r>
          </a:p>
          <a:p>
            <a:pPr defTabSz="914332">
              <a:defRPr/>
            </a:pPr>
            <a:r>
              <a:rPr lang="en-US" sz="1200">
                <a:solidFill>
                  <a:srgbClr val="FF0000"/>
                </a:solidFill>
                <a:latin typeface="Arial"/>
              </a:rPr>
              <a:t>2nd - Tim Burchett (R-TN)</a:t>
            </a:r>
            <a:endParaRPr lang="en-US" sz="1200">
              <a:solidFill>
                <a:srgbClr val="FF0000"/>
              </a:solidFill>
              <a:latin typeface="Arial"/>
              <a:cs typeface="Arial"/>
            </a:endParaRPr>
          </a:p>
          <a:p>
            <a:pPr defTabSz="914332">
              <a:defRPr/>
            </a:pPr>
            <a:r>
              <a:rPr lang="en-US" sz="1200">
                <a:solidFill>
                  <a:srgbClr val="FF0000"/>
                </a:solidFill>
                <a:latin typeface="Arial"/>
              </a:rPr>
              <a:t>3rd - Chuck Fleischmann (R-TN)</a:t>
            </a:r>
            <a:endParaRPr lang="en-US" sz="1200">
              <a:solidFill>
                <a:srgbClr val="FF0000"/>
              </a:solidFill>
              <a:latin typeface="Arial"/>
              <a:cs typeface="Arial"/>
            </a:endParaRPr>
          </a:p>
          <a:p>
            <a:pPr defTabSz="914332">
              <a:defRPr/>
            </a:pPr>
            <a:r>
              <a:rPr lang="en-US" sz="1200">
                <a:solidFill>
                  <a:srgbClr val="FF0000"/>
                </a:solidFill>
                <a:latin typeface="Arial"/>
              </a:rPr>
              <a:t>4th - Scott DesJarlais (R-TN)</a:t>
            </a:r>
          </a:p>
          <a:p>
            <a:pPr defTabSz="914332">
              <a:defRPr/>
            </a:pPr>
            <a:r>
              <a:rPr lang="en-US" sz="1200">
                <a:solidFill>
                  <a:srgbClr val="FF0000"/>
                </a:solidFill>
                <a:latin typeface="Arial"/>
              </a:rPr>
              <a:t>5th - Andy Ogles (R-TN)</a:t>
            </a:r>
            <a:endParaRPr lang="en-US" sz="1200">
              <a:solidFill>
                <a:srgbClr val="FF0000"/>
              </a:solidFill>
              <a:latin typeface="Arial"/>
              <a:cs typeface="Arial"/>
            </a:endParaRPr>
          </a:p>
          <a:p>
            <a:pPr defTabSz="914332">
              <a:defRPr/>
            </a:pPr>
            <a:r>
              <a:rPr lang="en-US" sz="1200">
                <a:solidFill>
                  <a:srgbClr val="FF0000"/>
                </a:solidFill>
                <a:latin typeface="Arial"/>
              </a:rPr>
              <a:t>6th - John Rose (R-TN)</a:t>
            </a:r>
            <a:endParaRPr lang="en-US" sz="1200">
              <a:solidFill>
                <a:srgbClr val="FF0000"/>
              </a:solidFill>
              <a:latin typeface="Arial"/>
              <a:cs typeface="Arial"/>
            </a:endParaRPr>
          </a:p>
          <a:p>
            <a:pPr defTabSz="914332">
              <a:defRPr/>
            </a:pPr>
            <a:r>
              <a:rPr lang="en-US" sz="1200">
                <a:solidFill>
                  <a:srgbClr val="FF0000"/>
                </a:solidFill>
                <a:latin typeface="Arial"/>
                <a:cs typeface="Arial"/>
              </a:rPr>
              <a:t>7th – Matt Van Epps (R-TN)</a:t>
            </a:r>
            <a:endParaRPr lang="en-US" sz="1200">
              <a:solidFill>
                <a:srgbClr val="000000"/>
              </a:solidFill>
              <a:latin typeface="Arial"/>
              <a:cs typeface="Arial"/>
            </a:endParaRPr>
          </a:p>
          <a:p>
            <a:pPr defTabSz="914332">
              <a:defRPr/>
            </a:pPr>
            <a:r>
              <a:rPr lang="en-US" sz="1200">
                <a:solidFill>
                  <a:srgbClr val="FF0000"/>
                </a:solidFill>
                <a:latin typeface="Arial"/>
                <a:cs typeface="Arial"/>
              </a:rPr>
              <a:t>8th - David Kustoff (R-TN)</a:t>
            </a:r>
            <a:endParaRPr lang="en-US" sz="1200">
              <a:solidFill>
                <a:srgbClr val="000000"/>
              </a:solidFill>
              <a:latin typeface="Arial"/>
              <a:cs typeface="Arial"/>
            </a:endParaRPr>
          </a:p>
          <a:p>
            <a:pPr defTabSz="914332">
              <a:defRPr/>
            </a:pPr>
            <a:r>
              <a:rPr lang="en-US" sz="1200">
                <a:solidFill>
                  <a:srgbClr val="1C3D6E"/>
                </a:solidFill>
                <a:latin typeface="Arial"/>
                <a:cs typeface="Arial"/>
              </a:rPr>
              <a:t>9th - Steve Cohen (D-TN)</a:t>
            </a:r>
          </a:p>
          <a:p>
            <a:pPr defTabSz="914332">
              <a:defRPr/>
            </a:pPr>
            <a:endParaRPr lang="en-US" sz="1200">
              <a:solidFill>
                <a:srgbClr val="1C3D6E"/>
              </a:solidFill>
              <a:latin typeface="Arial"/>
              <a:cs typeface="Arial"/>
            </a:endParaRPr>
          </a:p>
          <a:p>
            <a:pPr defTabSz="914332">
              <a:defRPr/>
            </a:pPr>
            <a:r>
              <a:rPr lang="en-US" sz="1200">
                <a:solidFill>
                  <a:srgbClr val="FF0000"/>
                </a:solidFill>
                <a:latin typeface="Arial"/>
                <a:cs typeface="Arial"/>
              </a:rPr>
              <a:t>Sen. Bill Hagerty (R-TN)</a:t>
            </a:r>
            <a:endParaRPr lang="en-US" sz="1200">
              <a:solidFill>
                <a:srgbClr val="000000"/>
              </a:solidFill>
              <a:latin typeface="Arial"/>
              <a:cs typeface="Arial"/>
            </a:endParaRPr>
          </a:p>
          <a:p>
            <a:pPr defTabSz="914332">
              <a:defRPr/>
            </a:pPr>
            <a:r>
              <a:rPr lang="en-US" sz="1200">
                <a:solidFill>
                  <a:srgbClr val="FF0000"/>
                </a:solidFill>
                <a:latin typeface="Arial"/>
                <a:cs typeface="Arial"/>
              </a:rPr>
              <a:t>Sen. Marsha Blackburn (R-TN)</a:t>
            </a:r>
            <a:endParaRPr lang="en-US" sz="1200">
              <a:solidFill>
                <a:prstClr val="black"/>
              </a:solidFill>
              <a:latin typeface="Arial"/>
            </a:endParaRPr>
          </a:p>
          <a:p>
            <a:pPr defTabSz="914332">
              <a:defRPr/>
            </a:pPr>
            <a:endParaRPr lang="en-US" sz="1200">
              <a:solidFill>
                <a:prstClr val="black"/>
              </a:solidFill>
              <a:latin typeface="Arial"/>
              <a:cs typeface="Arial"/>
            </a:endParaRPr>
          </a:p>
          <a:p>
            <a:pPr defTabSz="914332">
              <a:defRPr/>
            </a:pPr>
            <a:endParaRPr lang="en-US" sz="1200">
              <a:solidFill>
                <a:prstClr val="black"/>
              </a:solidFill>
              <a:latin typeface="Arial"/>
              <a:cs typeface="Arial"/>
            </a:endParaRPr>
          </a:p>
        </p:txBody>
      </p:sp>
      <p:sp>
        <p:nvSpPr>
          <p:cNvPr id="105" name="TextBox 104">
            <a:extLst>
              <a:ext uri="{FF2B5EF4-FFF2-40B4-BE49-F238E27FC236}">
                <a16:creationId xmlns:a16="http://schemas.microsoft.com/office/drawing/2014/main" id="{D7452B66-554C-CA79-7235-9A129F722E0F}"/>
              </a:ext>
            </a:extLst>
          </p:cNvPr>
          <p:cNvSpPr txBox="1"/>
          <p:nvPr/>
        </p:nvSpPr>
        <p:spPr bwMode="auto">
          <a:xfrm>
            <a:off x="392804" y="3085114"/>
            <a:ext cx="2475099"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32">
              <a:defRPr/>
            </a:pPr>
            <a:endParaRPr lang="en-US" sz="1200">
              <a:solidFill>
                <a:srgbClr val="FF0000"/>
              </a:solidFill>
              <a:latin typeface="Arial"/>
              <a:cs typeface="Arial"/>
            </a:endParaRPr>
          </a:p>
          <a:p>
            <a:pPr defTabSz="914332">
              <a:defRPr/>
            </a:pPr>
            <a:r>
              <a:rPr lang="en-US" sz="1200">
                <a:solidFill>
                  <a:srgbClr val="FF0000"/>
                </a:solidFill>
                <a:latin typeface="Arial"/>
              </a:rPr>
              <a:t>1st - Trent Kelly (R-MS)</a:t>
            </a:r>
            <a:endParaRPr lang="en-US" sz="1200">
              <a:solidFill>
                <a:srgbClr val="FF0000"/>
              </a:solidFill>
              <a:latin typeface="Arial"/>
              <a:cs typeface="Arial"/>
            </a:endParaRPr>
          </a:p>
          <a:p>
            <a:pPr defTabSz="914332">
              <a:defRPr/>
            </a:pPr>
            <a:r>
              <a:rPr lang="en-US" sz="1200">
                <a:solidFill>
                  <a:srgbClr val="1C3D6E"/>
                </a:solidFill>
                <a:latin typeface="Arial"/>
              </a:rPr>
              <a:t>2nd - Bennie Thompson (D-MS)</a:t>
            </a:r>
            <a:endParaRPr lang="en-US" sz="1200">
              <a:solidFill>
                <a:srgbClr val="1C3D6E"/>
              </a:solidFill>
              <a:latin typeface="Arial"/>
              <a:cs typeface="Arial"/>
            </a:endParaRPr>
          </a:p>
          <a:p>
            <a:pPr defTabSz="914332">
              <a:defRPr/>
            </a:pPr>
            <a:r>
              <a:rPr lang="en-US" sz="1200">
                <a:solidFill>
                  <a:srgbClr val="FF0000"/>
                </a:solidFill>
                <a:latin typeface="Arial"/>
              </a:rPr>
              <a:t>3rd - Michael Guest (R-MS)</a:t>
            </a:r>
            <a:endParaRPr lang="en-US" sz="1200">
              <a:solidFill>
                <a:srgbClr val="FF0000"/>
              </a:solidFill>
              <a:latin typeface="Arial"/>
              <a:cs typeface="Arial"/>
            </a:endParaRPr>
          </a:p>
          <a:p>
            <a:pPr defTabSz="914332">
              <a:defRPr/>
            </a:pPr>
            <a:endParaRPr lang="en-US" sz="1200">
              <a:solidFill>
                <a:srgbClr val="FF0000"/>
              </a:solidFill>
              <a:latin typeface="Arial"/>
              <a:cs typeface="Arial"/>
            </a:endParaRPr>
          </a:p>
          <a:p>
            <a:pPr defTabSz="914332">
              <a:defRPr/>
            </a:pPr>
            <a:r>
              <a:rPr lang="en-US" sz="1200">
                <a:solidFill>
                  <a:srgbClr val="FF0000"/>
                </a:solidFill>
                <a:latin typeface="Arial"/>
                <a:cs typeface="Arial"/>
              </a:rPr>
              <a:t>Sen. Cindy Hyde-Smith (R-MS)</a:t>
            </a:r>
          </a:p>
          <a:p>
            <a:pPr defTabSz="914332">
              <a:defRPr/>
            </a:pPr>
            <a:r>
              <a:rPr lang="en-US" sz="1200">
                <a:solidFill>
                  <a:srgbClr val="FF0000"/>
                </a:solidFill>
                <a:latin typeface="Arial"/>
                <a:cs typeface="Arial"/>
              </a:rPr>
              <a:t>Sen. Roger Wicker (R-MS)</a:t>
            </a:r>
            <a:endParaRPr lang="en-US" sz="1200">
              <a:solidFill>
                <a:prstClr val="black"/>
              </a:solidFill>
              <a:latin typeface="Arial"/>
              <a:cs typeface="Arial"/>
            </a:endParaRPr>
          </a:p>
          <a:p>
            <a:pPr defTabSz="914332">
              <a:defRPr/>
            </a:pPr>
            <a:endParaRPr lang="en-US" sz="1200">
              <a:solidFill>
                <a:srgbClr val="FF0000"/>
              </a:solidFill>
              <a:latin typeface="Arial"/>
              <a:cs typeface="Arial"/>
            </a:endParaRPr>
          </a:p>
        </p:txBody>
      </p:sp>
      <p:sp>
        <p:nvSpPr>
          <p:cNvPr id="13" name="Title 12">
            <a:extLst>
              <a:ext uri="{FF2B5EF4-FFF2-40B4-BE49-F238E27FC236}">
                <a16:creationId xmlns:a16="http://schemas.microsoft.com/office/drawing/2014/main" id="{31532DC4-5D24-1AD2-9E00-58E2078452D1}"/>
              </a:ext>
            </a:extLst>
          </p:cNvPr>
          <p:cNvSpPr>
            <a:spLocks noGrp="1"/>
          </p:cNvSpPr>
          <p:nvPr>
            <p:ph type="title"/>
          </p:nvPr>
        </p:nvSpPr>
        <p:spPr>
          <a:xfrm>
            <a:off x="587727" y="572288"/>
            <a:ext cx="11133645" cy="464323"/>
          </a:xfrm>
          <a:solidFill>
            <a:schemeClr val="bg1"/>
          </a:solidFill>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US" sz="3200">
                <a:latin typeface="Arial"/>
                <a:cs typeface="Arial"/>
              </a:rPr>
              <a:t>TVA Congressional Delegation</a:t>
            </a:r>
          </a:p>
        </p:txBody>
      </p:sp>
      <p:sp>
        <p:nvSpPr>
          <p:cNvPr id="2" name="Slide Number Placeholder 3">
            <a:extLst>
              <a:ext uri="{FF2B5EF4-FFF2-40B4-BE49-F238E27FC236}">
                <a16:creationId xmlns:a16="http://schemas.microsoft.com/office/drawing/2014/main" id="{F2C03D26-9A16-1A6F-41F1-93292C0A5A77}"/>
              </a:ext>
            </a:extLst>
          </p:cNvPr>
          <p:cNvSpPr txBox="1">
            <a:spLocks/>
          </p:cNvSpPr>
          <p:nvPr/>
        </p:nvSpPr>
        <p:spPr>
          <a:xfrm>
            <a:off x="220331" y="6616184"/>
            <a:ext cx="492719" cy="299129"/>
          </a:xfrm>
          <a:prstGeom prst="rect">
            <a:avLst/>
          </a:prstGeom>
        </p:spPr>
        <p:txBody>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32">
              <a:defRPr/>
            </a:pPr>
            <a:fld id="{5DCF5B18-1935-AB44-AE6E-C993FDFDD711}" type="slidenum">
              <a:rPr lang="en-US" sz="1067">
                <a:solidFill>
                  <a:prstClr val="black"/>
                </a:solidFill>
                <a:latin typeface="Arial" panose="020B0604020202020204" pitchFamily="34" charset="0"/>
                <a:cs typeface="Arial" charset="0"/>
              </a:rPr>
              <a:pPr defTabSz="914332">
                <a:defRPr/>
              </a:pPr>
              <a:t>17</a:t>
            </a:fld>
            <a:endParaRPr lang="en-US" sz="1067">
              <a:solidFill>
                <a:prstClr val="black"/>
              </a:solidFill>
              <a:latin typeface="Arial" panose="020B0604020202020204" pitchFamily="34" charset="0"/>
              <a:cs typeface="Arial" charset="0"/>
            </a:endParaRPr>
          </a:p>
        </p:txBody>
      </p:sp>
      <p:sp>
        <p:nvSpPr>
          <p:cNvPr id="3" name="TextBox 2">
            <a:extLst>
              <a:ext uri="{FF2B5EF4-FFF2-40B4-BE49-F238E27FC236}">
                <a16:creationId xmlns:a16="http://schemas.microsoft.com/office/drawing/2014/main" id="{1DABD56A-C1BB-C34E-48B8-B646AA202BC4}"/>
              </a:ext>
            </a:extLst>
          </p:cNvPr>
          <p:cNvSpPr txBox="1"/>
          <p:nvPr/>
        </p:nvSpPr>
        <p:spPr>
          <a:xfrm>
            <a:off x="517566" y="2867531"/>
            <a:ext cx="1977887" cy="215379"/>
          </a:xfrm>
          <a:prstGeom prst="rect">
            <a:avLst/>
          </a:prstGeom>
          <a:noFill/>
        </p:spPr>
        <p:txBody>
          <a:bodyPr wrap="square" tIns="91440" bIns="91440" rtlCol="0" anchor="t" anchorCtr="0">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914377">
              <a:defRPr/>
            </a:pPr>
            <a:r>
              <a:rPr lang="en-US" sz="1400" b="1">
                <a:solidFill>
                  <a:prstClr val="black"/>
                </a:solidFill>
                <a:latin typeface="Arial"/>
              </a:rPr>
              <a:t>MISSISSIPPI</a:t>
            </a:r>
          </a:p>
        </p:txBody>
      </p:sp>
      <p:sp>
        <p:nvSpPr>
          <p:cNvPr id="9" name="docshape32">
            <a:extLst>
              <a:ext uri="{FF2B5EF4-FFF2-40B4-BE49-F238E27FC236}">
                <a16:creationId xmlns:a16="http://schemas.microsoft.com/office/drawing/2014/main" id="{9CA3F16A-C472-5A89-21DB-A3E539B01E61}"/>
              </a:ext>
            </a:extLst>
          </p:cNvPr>
          <p:cNvSpPr>
            <a:spLocks noChangeAspect="1" noEditPoints="1" noChangeArrowheads="1" noChangeShapeType="1" noTextEdit="1"/>
          </p:cNvSpPr>
          <p:nvPr/>
        </p:nvSpPr>
        <p:spPr bwMode="auto">
          <a:xfrm>
            <a:off x="7136044" y="3865439"/>
            <a:ext cx="2422656" cy="435772"/>
          </a:xfrm>
          <a:prstGeom prst="rect">
            <a:avLst/>
          </a:prstGeom>
          <a:solidFill>
            <a:srgbClr val="97B272"/>
          </a:solidFill>
          <a:ln>
            <a:noFill/>
          </a:ln>
        </p:spPr>
        <p:txBody>
          <a:bodyPr rot="0" vert="horz" wrap="square" lIns="121920" tIns="60960" rIns="121920" bIns="60960" anchor="t" anchorCtr="0" upright="1">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32">
              <a:defRPr/>
            </a:pPr>
            <a:endParaRPr lang="en-US" sz="1200">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1EFD7F7-F13B-6FDC-FD5D-68975A4C3201}"/>
              </a:ext>
            </a:extLst>
          </p:cNvPr>
          <p:cNvSpPr txBox="1"/>
          <p:nvPr/>
        </p:nvSpPr>
        <p:spPr>
          <a:xfrm>
            <a:off x="6868531" y="3901804"/>
            <a:ext cx="2979251" cy="267109"/>
          </a:xfrm>
          <a:prstGeom prst="rect">
            <a:avLst/>
          </a:prstGeom>
          <a:noFill/>
        </p:spPr>
        <p:txBody>
          <a:bodyPr wrap="square" tIns="91440" bIns="91440" rtlCol="0" anchor="t" anchorCtr="0">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914377">
              <a:defRPr/>
            </a:pPr>
            <a:r>
              <a:rPr lang="en-US" sz="1400" b="1">
                <a:solidFill>
                  <a:prstClr val="black"/>
                </a:solidFill>
                <a:latin typeface="Arial"/>
              </a:rPr>
              <a:t>TENNESSEE</a:t>
            </a:r>
          </a:p>
        </p:txBody>
      </p:sp>
      <p:cxnSp>
        <p:nvCxnSpPr>
          <p:cNvPr id="82" name="Line 37">
            <a:extLst>
              <a:ext uri="{FF2B5EF4-FFF2-40B4-BE49-F238E27FC236}">
                <a16:creationId xmlns:a16="http://schemas.microsoft.com/office/drawing/2014/main" id="{F72C9D8D-0921-F70C-9F22-885CFEFDEBED}"/>
              </a:ext>
            </a:extLst>
          </p:cNvPr>
          <p:cNvCxnSpPr>
            <a:cxnSpLocks noChangeAspect="1" noEditPoints="1" noChangeArrowheads="1" noChangeShapeType="1"/>
          </p:cNvCxnSpPr>
          <p:nvPr/>
        </p:nvCxnSpPr>
        <p:spPr bwMode="auto">
          <a:xfrm>
            <a:off x="273242" y="4855083"/>
            <a:ext cx="2466537"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cxnSp>
      <p:sp>
        <p:nvSpPr>
          <p:cNvPr id="7" name="Rectangle 6">
            <a:extLst>
              <a:ext uri="{FF2B5EF4-FFF2-40B4-BE49-F238E27FC236}">
                <a16:creationId xmlns:a16="http://schemas.microsoft.com/office/drawing/2014/main" id="{0990AFBA-67D5-2D26-6FCB-B67F4A6DCB1E}"/>
              </a:ext>
            </a:extLst>
          </p:cNvPr>
          <p:cNvSpPr/>
          <p:nvPr/>
        </p:nvSpPr>
        <p:spPr>
          <a:xfrm>
            <a:off x="2863319" y="992293"/>
            <a:ext cx="1073704" cy="775883"/>
          </a:xfrm>
          <a:prstGeom prst="rect">
            <a:avLst/>
          </a:prstGeom>
          <a:solidFill>
            <a:schemeClr val="bg1"/>
          </a:solidFill>
          <a:ln w="38100" cap="flat" cmpd="sng" algn="ctr">
            <a:noFill/>
            <a:prstDash val="solid"/>
          </a:ln>
          <a:effectLst/>
        </p:spPr>
        <p:txBody>
          <a:bodyPr vert="horz" lIns="121920" tIns="121920" rIns="121920" bIns="121920"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1219140">
              <a:lnSpc>
                <a:spcPts val="2293"/>
              </a:lnSpc>
              <a:buClr>
                <a:srgbClr val="FFFFFF"/>
              </a:buClr>
              <a:defRPr/>
            </a:pPr>
            <a:endParaRPr lang="en-US" sz="1600" kern="0">
              <a:solidFill>
                <a:srgbClr val="6A9033"/>
              </a:solidFill>
              <a:latin typeface="Calibri"/>
              <a:cs typeface="Arial Unicode MS" pitchFamily="34" charset="-128"/>
            </a:endParaRPr>
          </a:p>
        </p:txBody>
      </p:sp>
      <p:sp>
        <p:nvSpPr>
          <p:cNvPr id="10" name="TextBox 9">
            <a:extLst>
              <a:ext uri="{FF2B5EF4-FFF2-40B4-BE49-F238E27FC236}">
                <a16:creationId xmlns:a16="http://schemas.microsoft.com/office/drawing/2014/main" id="{FC0AA10E-EB3C-C9D5-7E8D-2BDE678F446E}"/>
              </a:ext>
            </a:extLst>
          </p:cNvPr>
          <p:cNvSpPr txBox="1"/>
          <p:nvPr/>
        </p:nvSpPr>
        <p:spPr>
          <a:xfrm>
            <a:off x="5055957" y="6553606"/>
            <a:ext cx="6096000" cy="276999"/>
          </a:xfrm>
          <a:prstGeom prst="rect">
            <a:avLst/>
          </a:prstGeom>
          <a:noFill/>
        </p:spPr>
        <p:txBody>
          <a:bodyPr wrap="square">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609570"/>
            <a:r>
              <a:rPr lang="en-US" sz="1200">
                <a:solidFill>
                  <a:prstClr val="black"/>
                </a:solidFill>
                <a:latin typeface="Arial"/>
              </a:rPr>
              <a:t>TVA Internal Use Only</a:t>
            </a:r>
          </a:p>
        </p:txBody>
      </p:sp>
      <p:cxnSp>
        <p:nvCxnSpPr>
          <p:cNvPr id="14" name="Line 37">
            <a:extLst>
              <a:ext uri="{FF2B5EF4-FFF2-40B4-BE49-F238E27FC236}">
                <a16:creationId xmlns:a16="http://schemas.microsoft.com/office/drawing/2014/main" id="{3AE00F8C-22DC-8C44-9093-37AEC458131D}"/>
              </a:ext>
            </a:extLst>
          </p:cNvPr>
          <p:cNvCxnSpPr>
            <a:cxnSpLocks noChangeAspect="1" noEditPoints="1" noChangeArrowheads="1" noChangeShapeType="1"/>
          </p:cNvCxnSpPr>
          <p:nvPr/>
        </p:nvCxnSpPr>
        <p:spPr bwMode="auto">
          <a:xfrm>
            <a:off x="7144205" y="4314083"/>
            <a:ext cx="2414497"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cxnSp>
      <p:sp>
        <p:nvSpPr>
          <p:cNvPr id="15" name="docshape32">
            <a:extLst>
              <a:ext uri="{FF2B5EF4-FFF2-40B4-BE49-F238E27FC236}">
                <a16:creationId xmlns:a16="http://schemas.microsoft.com/office/drawing/2014/main" id="{931B659C-97BF-731C-80F7-7C3654D3765B}"/>
              </a:ext>
            </a:extLst>
          </p:cNvPr>
          <p:cNvSpPr>
            <a:spLocks noChangeAspect="1" noEditPoints="1" noChangeArrowheads="1" noChangeShapeType="1" noTextEdit="1"/>
          </p:cNvSpPr>
          <p:nvPr/>
        </p:nvSpPr>
        <p:spPr bwMode="auto">
          <a:xfrm>
            <a:off x="9662569" y="1158289"/>
            <a:ext cx="2271937" cy="435772"/>
          </a:xfrm>
          <a:prstGeom prst="rect">
            <a:avLst/>
          </a:prstGeom>
          <a:solidFill>
            <a:srgbClr val="8BAA62"/>
          </a:solidFill>
          <a:ln>
            <a:noFill/>
          </a:ln>
        </p:spPr>
        <p:txBody>
          <a:bodyPr rot="0" vert="horz" wrap="square" lIns="121920" tIns="60960" rIns="121920" bIns="60960" anchor="t" anchorCtr="0" upright="1">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32">
              <a:defRPr/>
            </a:pPr>
            <a:endParaRPr lang="en-US" sz="1200">
              <a:solidFill>
                <a:prstClr val="black"/>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EB82297F-790D-CB26-2AD5-5524E8F7ABAA}"/>
              </a:ext>
            </a:extLst>
          </p:cNvPr>
          <p:cNvSpPr/>
          <p:nvPr/>
        </p:nvSpPr>
        <p:spPr>
          <a:xfrm>
            <a:off x="9662567" y="1640036"/>
            <a:ext cx="2271939" cy="4267859"/>
          </a:xfrm>
          <a:prstGeom prst="rect">
            <a:avLst/>
          </a:prstGeom>
          <a:solidFill>
            <a:srgbClr val="CAD8B8"/>
          </a:solidFill>
          <a:ln w="38100" cap="flat" cmpd="sng" algn="ctr">
            <a:noFill/>
            <a:prstDash val="solid"/>
          </a:ln>
          <a:effectLst/>
        </p:spPr>
        <p:txBody>
          <a:bodyPr vert="horz" lIns="91440" tIns="91440" rIns="91440" bIns="91440"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32">
              <a:defRPr/>
            </a:pPr>
            <a:r>
              <a:rPr lang="en-US" sz="1400" b="1">
                <a:solidFill>
                  <a:prstClr val="black"/>
                </a:solidFill>
                <a:latin typeface="Arial"/>
                <a:cs typeface="Arial"/>
              </a:rPr>
              <a:t>VIRGINIA</a:t>
            </a:r>
            <a:endParaRPr lang="en-US" sz="1400">
              <a:solidFill>
                <a:prstClr val="black"/>
              </a:solidFill>
              <a:latin typeface="Arial"/>
              <a:cs typeface="Arial"/>
            </a:endParaRPr>
          </a:p>
          <a:p>
            <a:pPr defTabSz="914332">
              <a:defRPr/>
            </a:pPr>
            <a:r>
              <a:rPr lang="en-US" sz="1200">
                <a:solidFill>
                  <a:srgbClr val="FF0000"/>
                </a:solidFill>
                <a:latin typeface="Arial"/>
                <a:cs typeface="Arial"/>
              </a:rPr>
              <a:t>9th - Morgan Griffith (R-VA)</a:t>
            </a:r>
            <a:endParaRPr lang="en-US" sz="1200">
              <a:solidFill>
                <a:prstClr val="black"/>
              </a:solidFill>
              <a:latin typeface="Arial"/>
              <a:cs typeface="Arial"/>
            </a:endParaRPr>
          </a:p>
          <a:p>
            <a:pPr defTabSz="914332">
              <a:defRPr/>
            </a:pPr>
            <a:endParaRPr lang="en-US" sz="1200">
              <a:solidFill>
                <a:prstClr val="black"/>
              </a:solidFill>
              <a:latin typeface="Arial"/>
              <a:cs typeface="Arial"/>
            </a:endParaRPr>
          </a:p>
          <a:p>
            <a:pPr defTabSz="914332">
              <a:defRPr/>
            </a:pPr>
            <a:r>
              <a:rPr lang="en-US" sz="1200">
                <a:solidFill>
                  <a:srgbClr val="1C3D6E"/>
                </a:solidFill>
                <a:latin typeface="Arial"/>
                <a:cs typeface="Arial"/>
              </a:rPr>
              <a:t>Sen. Mark Warner (D-VA)</a:t>
            </a:r>
            <a:endParaRPr lang="en-US" sz="1200">
              <a:solidFill>
                <a:prstClr val="black"/>
              </a:solidFill>
              <a:latin typeface="Arial"/>
              <a:cs typeface="Arial"/>
            </a:endParaRPr>
          </a:p>
          <a:p>
            <a:pPr defTabSz="914332">
              <a:defRPr/>
            </a:pPr>
            <a:r>
              <a:rPr lang="en-US" sz="1200">
                <a:solidFill>
                  <a:srgbClr val="1C3D6E"/>
                </a:solidFill>
                <a:latin typeface="Arial"/>
                <a:cs typeface="Arial"/>
              </a:rPr>
              <a:t>Sen. Tim Kaine (D-VA)</a:t>
            </a:r>
            <a:endParaRPr lang="en-US" sz="1200">
              <a:solidFill>
                <a:prstClr val="black"/>
              </a:solidFill>
              <a:latin typeface="Arial"/>
            </a:endParaRPr>
          </a:p>
          <a:p>
            <a:pPr defTabSz="914332">
              <a:defRPr/>
            </a:pPr>
            <a:endParaRPr lang="en-US" sz="1200" b="1">
              <a:solidFill>
                <a:prstClr val="black"/>
              </a:solidFill>
              <a:latin typeface="Arial"/>
              <a:cs typeface="Arial"/>
            </a:endParaRPr>
          </a:p>
          <a:p>
            <a:pPr defTabSz="914332">
              <a:defRPr/>
            </a:pPr>
            <a:r>
              <a:rPr lang="en-US" sz="1400" b="1">
                <a:solidFill>
                  <a:prstClr val="black"/>
                </a:solidFill>
                <a:latin typeface="Arial"/>
                <a:cs typeface="Arial"/>
              </a:rPr>
              <a:t>GEORGIA</a:t>
            </a:r>
            <a:endParaRPr lang="en-US" sz="1400" b="1">
              <a:solidFill>
                <a:srgbClr val="000000"/>
              </a:solidFill>
              <a:latin typeface="Arial"/>
            </a:endParaRPr>
          </a:p>
          <a:p>
            <a:pPr defTabSz="914332">
              <a:defRPr/>
            </a:pPr>
            <a:r>
              <a:rPr lang="en-US" sz="1200">
                <a:solidFill>
                  <a:srgbClr val="FF0000"/>
                </a:solidFill>
                <a:latin typeface="Arial"/>
              </a:rPr>
              <a:t>9th - Andrew Clyde (R-GA) </a:t>
            </a:r>
          </a:p>
          <a:p>
            <a:pPr defTabSz="914332">
              <a:defRPr/>
            </a:pPr>
            <a:r>
              <a:rPr lang="en-US" sz="1200">
                <a:solidFill>
                  <a:srgbClr val="FF0000"/>
                </a:solidFill>
                <a:latin typeface="Arial"/>
              </a:rPr>
              <a:t>11th – Barry Loudermilk (R-GA) </a:t>
            </a:r>
            <a:endParaRPr lang="en-US" sz="1200">
              <a:solidFill>
                <a:srgbClr val="FF0000"/>
              </a:solidFill>
              <a:latin typeface="Arial"/>
              <a:cs typeface="Arial"/>
            </a:endParaRPr>
          </a:p>
          <a:p>
            <a:pPr defTabSz="914332">
              <a:defRPr/>
            </a:pPr>
            <a:r>
              <a:rPr lang="en-US" sz="1200">
                <a:solidFill>
                  <a:srgbClr val="FF0000"/>
                </a:solidFill>
                <a:latin typeface="Arial"/>
              </a:rPr>
              <a:t>14th – VACANT</a:t>
            </a:r>
            <a:endParaRPr lang="en-US" sz="1200">
              <a:solidFill>
                <a:srgbClr val="FF0000"/>
              </a:solidFill>
              <a:latin typeface="Arial"/>
              <a:cs typeface="Arial"/>
            </a:endParaRPr>
          </a:p>
          <a:p>
            <a:pPr defTabSz="914332">
              <a:defRPr/>
            </a:pPr>
            <a:endParaRPr lang="en-US" sz="1051">
              <a:solidFill>
                <a:srgbClr val="FF0000"/>
              </a:solidFill>
              <a:latin typeface="Arial"/>
              <a:cs typeface="Arial"/>
            </a:endParaRPr>
          </a:p>
          <a:p>
            <a:pPr defTabSz="914332">
              <a:defRPr/>
            </a:pPr>
            <a:r>
              <a:rPr lang="en-US" sz="1200">
                <a:solidFill>
                  <a:srgbClr val="1C3D6E"/>
                </a:solidFill>
                <a:latin typeface="Arial"/>
                <a:cs typeface="Arial"/>
              </a:rPr>
              <a:t>Sen. Raphael Warnock (D-GA)</a:t>
            </a:r>
            <a:endParaRPr lang="en-US" sz="1200">
              <a:solidFill>
                <a:srgbClr val="000000"/>
              </a:solidFill>
              <a:latin typeface="Arial"/>
              <a:cs typeface="Arial"/>
            </a:endParaRPr>
          </a:p>
          <a:p>
            <a:pPr defTabSz="914332">
              <a:defRPr/>
            </a:pPr>
            <a:r>
              <a:rPr lang="en-US" sz="1200">
                <a:solidFill>
                  <a:srgbClr val="1C3D6E"/>
                </a:solidFill>
                <a:latin typeface="Arial"/>
                <a:cs typeface="Arial"/>
              </a:rPr>
              <a:t>Sen. Jon Ossoff (D-GA)</a:t>
            </a:r>
            <a:endParaRPr lang="en-US" sz="1200">
              <a:solidFill>
                <a:prstClr val="black"/>
              </a:solidFill>
              <a:latin typeface="Arial"/>
            </a:endParaRPr>
          </a:p>
          <a:p>
            <a:pPr defTabSz="914332">
              <a:defRPr/>
            </a:pPr>
            <a:endParaRPr lang="en-US" sz="1200" b="1">
              <a:solidFill>
                <a:prstClr val="black"/>
              </a:solidFill>
              <a:latin typeface="Arial"/>
              <a:cs typeface="Arial"/>
            </a:endParaRPr>
          </a:p>
          <a:p>
            <a:pPr defTabSz="914332">
              <a:defRPr/>
            </a:pPr>
            <a:r>
              <a:rPr lang="en-US" sz="1400" b="1">
                <a:solidFill>
                  <a:prstClr val="black"/>
                </a:solidFill>
                <a:latin typeface="Arial"/>
                <a:cs typeface="Arial"/>
              </a:rPr>
              <a:t>NORTH CAROLINA</a:t>
            </a:r>
            <a:endParaRPr lang="en-US" sz="1400" b="1">
              <a:solidFill>
                <a:srgbClr val="000000"/>
              </a:solidFill>
              <a:latin typeface="Arial"/>
            </a:endParaRPr>
          </a:p>
          <a:p>
            <a:pPr defTabSz="914332">
              <a:defRPr/>
            </a:pPr>
            <a:r>
              <a:rPr lang="en-US" sz="1200">
                <a:solidFill>
                  <a:srgbClr val="FF0000"/>
                </a:solidFill>
                <a:latin typeface="Arial"/>
              </a:rPr>
              <a:t>5th - Virginia Foxx (R-NC)</a:t>
            </a:r>
          </a:p>
          <a:p>
            <a:pPr defTabSz="914332">
              <a:defRPr/>
            </a:pPr>
            <a:r>
              <a:rPr lang="en-US" sz="1200">
                <a:solidFill>
                  <a:srgbClr val="FF0000"/>
                </a:solidFill>
                <a:latin typeface="Arial"/>
              </a:rPr>
              <a:t>11th - Chuck Edwards (R-NC)</a:t>
            </a:r>
            <a:endParaRPr lang="en-US" sz="1200">
              <a:solidFill>
                <a:srgbClr val="FF0000"/>
              </a:solidFill>
              <a:latin typeface="Arial"/>
              <a:cs typeface="Arial"/>
            </a:endParaRPr>
          </a:p>
          <a:p>
            <a:pPr defTabSz="914332">
              <a:defRPr/>
            </a:pPr>
            <a:r>
              <a:rPr lang="en-US" sz="1200">
                <a:solidFill>
                  <a:srgbClr val="FF0000"/>
                </a:solidFill>
                <a:latin typeface="Arial"/>
              </a:rPr>
              <a:t>14th - Tim Moore (R-NC)</a:t>
            </a:r>
            <a:endParaRPr lang="en-US" sz="1200">
              <a:solidFill>
                <a:srgbClr val="FF0000"/>
              </a:solidFill>
              <a:latin typeface="Arial"/>
              <a:cs typeface="Arial"/>
            </a:endParaRPr>
          </a:p>
          <a:p>
            <a:pPr defTabSz="914332">
              <a:defRPr/>
            </a:pPr>
            <a:endParaRPr lang="en-US" sz="1200">
              <a:solidFill>
                <a:srgbClr val="FF0000"/>
              </a:solidFill>
              <a:latin typeface="Arial"/>
              <a:cs typeface="Arial"/>
            </a:endParaRPr>
          </a:p>
          <a:p>
            <a:pPr defTabSz="914332">
              <a:defRPr/>
            </a:pPr>
            <a:r>
              <a:rPr lang="en-US" sz="1200">
                <a:solidFill>
                  <a:srgbClr val="FF0000"/>
                </a:solidFill>
                <a:latin typeface="Arial"/>
                <a:cs typeface="Arial"/>
              </a:rPr>
              <a:t>Sen. Thom Tillis (R-NC)</a:t>
            </a:r>
            <a:endParaRPr lang="en-US" sz="1200">
              <a:solidFill>
                <a:srgbClr val="000000"/>
              </a:solidFill>
              <a:latin typeface="Arial"/>
              <a:cs typeface="Arial"/>
            </a:endParaRPr>
          </a:p>
          <a:p>
            <a:pPr defTabSz="914332">
              <a:defRPr/>
            </a:pPr>
            <a:r>
              <a:rPr lang="en-US" sz="1200">
                <a:solidFill>
                  <a:srgbClr val="FF0000"/>
                </a:solidFill>
                <a:latin typeface="Arial"/>
                <a:cs typeface="Arial"/>
              </a:rPr>
              <a:t>Sen. Ted Budd (R-NC)</a:t>
            </a:r>
            <a:endParaRPr lang="en-US" sz="1200" kern="0">
              <a:solidFill>
                <a:srgbClr val="6A9033"/>
              </a:solidFill>
              <a:latin typeface="Calibri"/>
              <a:cs typeface="Arial Unicode MS" pitchFamily="34" charset="-128"/>
            </a:endParaRPr>
          </a:p>
        </p:txBody>
      </p:sp>
      <p:cxnSp>
        <p:nvCxnSpPr>
          <p:cNvPr id="74" name="Line 50">
            <a:extLst>
              <a:ext uri="{FF2B5EF4-FFF2-40B4-BE49-F238E27FC236}">
                <a16:creationId xmlns:a16="http://schemas.microsoft.com/office/drawing/2014/main" id="{385FC177-FA77-18E2-BB91-6ED66211D394}"/>
              </a:ext>
            </a:extLst>
          </p:cNvPr>
          <p:cNvCxnSpPr>
            <a:cxnSpLocks noChangeAspect="1" noEditPoints="1" noChangeArrowheads="1" noChangeShapeType="1"/>
          </p:cNvCxnSpPr>
          <p:nvPr/>
        </p:nvCxnSpPr>
        <p:spPr bwMode="auto">
          <a:xfrm>
            <a:off x="9662569" y="1582688"/>
            <a:ext cx="2271937" cy="0"/>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cxnSp>
      <p:sp>
        <p:nvSpPr>
          <p:cNvPr id="19" name="TextBox 18">
            <a:extLst>
              <a:ext uri="{FF2B5EF4-FFF2-40B4-BE49-F238E27FC236}">
                <a16:creationId xmlns:a16="http://schemas.microsoft.com/office/drawing/2014/main" id="{CDA71BBD-B2A5-1C45-BD1C-B02116CD978B}"/>
              </a:ext>
            </a:extLst>
          </p:cNvPr>
          <p:cNvSpPr txBox="1"/>
          <p:nvPr/>
        </p:nvSpPr>
        <p:spPr>
          <a:xfrm>
            <a:off x="9308547" y="1191483"/>
            <a:ext cx="2979251" cy="267109"/>
          </a:xfrm>
          <a:prstGeom prst="rect">
            <a:avLst/>
          </a:prstGeom>
          <a:noFill/>
        </p:spPr>
        <p:txBody>
          <a:bodyPr wrap="square" tIns="91440" bIns="91440" rtlCol="0" anchor="t" anchorCtr="0">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914377">
              <a:defRPr/>
            </a:pPr>
            <a:r>
              <a:rPr lang="en-US" sz="1400" b="1">
                <a:solidFill>
                  <a:prstClr val="black"/>
                </a:solidFill>
                <a:latin typeface="Arial"/>
              </a:rPr>
              <a:t>GREATER EAST</a:t>
            </a:r>
          </a:p>
        </p:txBody>
      </p:sp>
      <p:sp>
        <p:nvSpPr>
          <p:cNvPr id="6" name="docshape32">
            <a:extLst>
              <a:ext uri="{FF2B5EF4-FFF2-40B4-BE49-F238E27FC236}">
                <a16:creationId xmlns:a16="http://schemas.microsoft.com/office/drawing/2014/main" id="{444F70EB-3316-AB4C-81C7-042293394296}"/>
              </a:ext>
            </a:extLst>
          </p:cNvPr>
          <p:cNvSpPr>
            <a:spLocks noChangeAspect="1" noEditPoints="1" noChangeArrowheads="1" noChangeShapeType="1" noTextEdit="1"/>
          </p:cNvSpPr>
          <p:nvPr/>
        </p:nvSpPr>
        <p:spPr bwMode="auto">
          <a:xfrm>
            <a:off x="264680" y="1172479"/>
            <a:ext cx="2480005" cy="361668"/>
          </a:xfrm>
          <a:prstGeom prst="rect">
            <a:avLst/>
          </a:prstGeom>
          <a:solidFill>
            <a:srgbClr val="9DB7D3"/>
          </a:solidFill>
          <a:ln>
            <a:noFill/>
          </a:ln>
        </p:spPr>
        <p:txBody>
          <a:bodyPr rot="0" vert="horz" wrap="square" lIns="121920" tIns="60960" rIns="121920" bIns="60960" anchor="t" anchorCtr="0" upright="1">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32">
              <a:defRPr/>
            </a:pPr>
            <a:endParaRPr lang="en-US" sz="120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344F752-4022-8013-8BCF-36E36E2F8669}"/>
              </a:ext>
            </a:extLst>
          </p:cNvPr>
          <p:cNvSpPr txBox="1"/>
          <p:nvPr/>
        </p:nvSpPr>
        <p:spPr>
          <a:xfrm>
            <a:off x="517566" y="1153441"/>
            <a:ext cx="1977887" cy="215379"/>
          </a:xfrm>
          <a:prstGeom prst="rect">
            <a:avLst/>
          </a:prstGeom>
          <a:noFill/>
        </p:spPr>
        <p:txBody>
          <a:bodyPr wrap="square" tIns="91440" bIns="91440" rtlCol="0" anchor="t" anchorCtr="0">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914377">
              <a:defRPr/>
            </a:pPr>
            <a:r>
              <a:rPr lang="en-US" sz="1400" b="1">
                <a:solidFill>
                  <a:prstClr val="black"/>
                </a:solidFill>
                <a:latin typeface="Arial"/>
              </a:rPr>
              <a:t>KENTUCKY</a:t>
            </a:r>
          </a:p>
        </p:txBody>
      </p:sp>
      <p:cxnSp>
        <p:nvCxnSpPr>
          <p:cNvPr id="85" name="Line 5">
            <a:extLst>
              <a:ext uri="{FF2B5EF4-FFF2-40B4-BE49-F238E27FC236}">
                <a16:creationId xmlns:a16="http://schemas.microsoft.com/office/drawing/2014/main" id="{259F5DA0-E68E-C68B-1FA0-B558110DF14C}"/>
              </a:ext>
            </a:extLst>
          </p:cNvPr>
          <p:cNvCxnSpPr>
            <a:cxnSpLocks noChangeAspect="1" noEditPoints="1" noChangeArrowheads="1" noChangeShapeType="1"/>
          </p:cNvCxnSpPr>
          <p:nvPr/>
        </p:nvCxnSpPr>
        <p:spPr bwMode="auto">
          <a:xfrm flipV="1">
            <a:off x="264024" y="1515566"/>
            <a:ext cx="2482745" cy="27313"/>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cxnSp>
      <p:sp>
        <p:nvSpPr>
          <p:cNvPr id="23" name="docshape32">
            <a:extLst>
              <a:ext uri="{FF2B5EF4-FFF2-40B4-BE49-F238E27FC236}">
                <a16:creationId xmlns:a16="http://schemas.microsoft.com/office/drawing/2014/main" id="{C236F101-856C-DA65-B263-6A7E287F938D}"/>
              </a:ext>
            </a:extLst>
          </p:cNvPr>
          <p:cNvSpPr>
            <a:spLocks noChangeAspect="1" noEditPoints="1" noChangeArrowheads="1" noChangeShapeType="1" noTextEdit="1"/>
          </p:cNvSpPr>
          <p:nvPr/>
        </p:nvSpPr>
        <p:spPr bwMode="auto">
          <a:xfrm>
            <a:off x="266763" y="4471459"/>
            <a:ext cx="2480005" cy="361668"/>
          </a:xfrm>
          <a:prstGeom prst="rect">
            <a:avLst/>
          </a:prstGeom>
          <a:solidFill>
            <a:schemeClr val="accent4">
              <a:lumMod val="60000"/>
              <a:lumOff val="40000"/>
            </a:schemeClr>
          </a:solidFill>
          <a:ln>
            <a:noFill/>
          </a:ln>
        </p:spPr>
        <p:txBody>
          <a:bodyPr rot="0" vert="horz" wrap="square" lIns="121920" tIns="60960" rIns="121920" bIns="60960" anchor="t" anchorCtr="0" upright="1">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914332">
              <a:defRPr/>
            </a:pPr>
            <a:endParaRPr lang="en-US" sz="1200">
              <a:solidFill>
                <a:prstClr val="black"/>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C975E47-2E95-0673-CC0E-D675DB246E92}"/>
              </a:ext>
            </a:extLst>
          </p:cNvPr>
          <p:cNvSpPr txBox="1"/>
          <p:nvPr/>
        </p:nvSpPr>
        <p:spPr>
          <a:xfrm>
            <a:off x="527026" y="4460105"/>
            <a:ext cx="1977887" cy="215379"/>
          </a:xfrm>
          <a:prstGeom prst="rect">
            <a:avLst/>
          </a:prstGeom>
          <a:noFill/>
        </p:spPr>
        <p:txBody>
          <a:bodyPr wrap="square" tIns="91440" bIns="91440" rtlCol="0" anchor="t" anchorCtr="0">
            <a:no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defTabSz="914377">
              <a:defRPr/>
            </a:pPr>
            <a:r>
              <a:rPr lang="en-US" sz="1400" b="1">
                <a:solidFill>
                  <a:prstClr val="black"/>
                </a:solidFill>
                <a:latin typeface="Arial"/>
              </a:rPr>
              <a:t>ALABAMA</a:t>
            </a:r>
          </a:p>
        </p:txBody>
      </p:sp>
      <p:pic>
        <p:nvPicPr>
          <p:cNvPr id="17" name="Picture 16" descr="Map&#10;&#10;AI-generated content may be incorrect.">
            <a:extLst>
              <a:ext uri="{FF2B5EF4-FFF2-40B4-BE49-F238E27FC236}">
                <a16:creationId xmlns:a16="http://schemas.microsoft.com/office/drawing/2014/main" id="{FECF1C77-F4F9-7204-CCAC-1C98BFEFD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847" y="1530415"/>
            <a:ext cx="5696311" cy="4109279"/>
          </a:xfrm>
          <a:prstGeom prst="rect">
            <a:avLst/>
          </a:prstGeom>
        </p:spPr>
      </p:pic>
    </p:spTree>
    <p:extLst>
      <p:ext uri="{BB962C8B-B14F-4D97-AF65-F5344CB8AC3E}">
        <p14:creationId xmlns:p14="http://schemas.microsoft.com/office/powerpoint/2010/main" val="244110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4DFDD-814B-DA70-E23E-F7A65526E8BD}"/>
              </a:ext>
            </a:extLst>
          </p:cNvPr>
          <p:cNvSpPr>
            <a:spLocks noGrp="1"/>
          </p:cNvSpPr>
          <p:nvPr>
            <p:ph type="title"/>
          </p:nvPr>
        </p:nvSpPr>
        <p:spPr/>
        <p:txBody>
          <a:bodyPr/>
          <a:lstStyle/>
          <a:p>
            <a:r>
              <a:rPr lang="en-US">
                <a:latin typeface="Arial"/>
                <a:cs typeface="Arial"/>
              </a:rPr>
              <a:t>TVA Delegation: Active in the Mid-terms</a:t>
            </a:r>
            <a:endParaRPr lang="en-US"/>
          </a:p>
        </p:txBody>
      </p:sp>
      <p:sp>
        <p:nvSpPr>
          <p:cNvPr id="3" name="Slide Number Placeholder 2">
            <a:extLst>
              <a:ext uri="{FF2B5EF4-FFF2-40B4-BE49-F238E27FC236}">
                <a16:creationId xmlns:a16="http://schemas.microsoft.com/office/drawing/2014/main" id="{D51B3CAD-6172-68CE-DECF-8210CA7CFF07}"/>
              </a:ext>
            </a:extLst>
          </p:cNvPr>
          <p:cNvSpPr>
            <a:spLocks noGrp="1"/>
          </p:cNvSpPr>
          <p:nvPr>
            <p:ph type="sldNum" sz="quarter" idx="11"/>
          </p:nvPr>
        </p:nvSpPr>
        <p:spPr/>
        <p:txBody>
          <a:bodyPr/>
          <a:lstStyle/>
          <a:p>
            <a:pPr defTabSz="609570"/>
            <a:fld id="{5DCF5B18-1935-AB44-AE6E-C993FDFDD711}" type="slidenum">
              <a:rPr lang="en-US">
                <a:solidFill>
                  <a:prstClr val="black"/>
                </a:solidFill>
              </a:rPr>
              <a:pPr defTabSz="609570"/>
              <a:t>18</a:t>
            </a:fld>
            <a:endParaRPr lang="en-US">
              <a:solidFill>
                <a:prstClr val="black"/>
              </a:solidFill>
            </a:endParaRPr>
          </a:p>
        </p:txBody>
      </p:sp>
      <p:pic>
        <p:nvPicPr>
          <p:cNvPr id="1026" name="Picture 2">
            <a:extLst>
              <a:ext uri="{FF2B5EF4-FFF2-40B4-BE49-F238E27FC236}">
                <a16:creationId xmlns:a16="http://schemas.microsoft.com/office/drawing/2014/main" id="{DCB4951B-A63F-4EFE-5DC8-3ECEE8FE8DED}"/>
              </a:ext>
            </a:extLst>
          </p:cNvPr>
          <p:cNvPicPr>
            <a:picLocks noGrp="1" noChangeAspect="1" noChangeArrowheads="1"/>
          </p:cNvPicPr>
          <p:nvPr>
            <p:ph type="tbl" sz="quarter" idx="19"/>
          </p:nvPr>
        </p:nvPicPr>
        <p:blipFill>
          <a:blip r:embed="rId3">
            <a:extLst>
              <a:ext uri="{28A0092B-C50C-407E-A947-70E740481C1C}">
                <a14:useLocalDpi xmlns:a14="http://schemas.microsoft.com/office/drawing/2010/main" val="0"/>
              </a:ext>
            </a:extLst>
          </a:blip>
          <a:srcRect/>
          <a:stretch>
            <a:fillRect/>
          </a:stretch>
        </p:blipFill>
        <p:spPr bwMode="auto">
          <a:xfrm>
            <a:off x="1687222" y="1073622"/>
            <a:ext cx="7878809" cy="58440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3AB234-1AB7-05DC-9090-D7DF49A63C54}"/>
              </a:ext>
            </a:extLst>
          </p:cNvPr>
          <p:cNvSpPr txBox="1"/>
          <p:nvPr/>
        </p:nvSpPr>
        <p:spPr>
          <a:xfrm>
            <a:off x="6046232" y="2251987"/>
            <a:ext cx="2110445" cy="2169825"/>
          </a:xfrm>
          <a:prstGeom prst="rect">
            <a:avLst/>
          </a:prstGeom>
          <a:noFill/>
        </p:spPr>
        <p:txBody>
          <a:bodyPr wrap="square">
            <a:spAutoFit/>
          </a:bodyPr>
          <a:lstStyle/>
          <a:p>
            <a:pPr defTabSz="914309">
              <a:defRPr/>
            </a:pPr>
            <a:r>
              <a:rPr lang="en-US" sz="900" b="1">
                <a:solidFill>
                  <a:srgbClr val="FF0000"/>
                </a:solidFill>
                <a:latin typeface="Arial"/>
                <a:cs typeface="Arial"/>
              </a:rPr>
              <a:t>Sen. Marsha Blackburn (R-TN) is running for governor. </a:t>
            </a:r>
            <a:endParaRPr lang="en-US" sz="900" b="1" i="1">
              <a:solidFill>
                <a:srgbClr val="FF0000"/>
              </a:solidFill>
              <a:latin typeface="Arial"/>
              <a:cs typeface="Arial"/>
            </a:endParaRPr>
          </a:p>
          <a:p>
            <a:pPr marL="171446" indent="-171446" defTabSz="914309">
              <a:buFont typeface="Wingdings"/>
              <a:buChar char="Ø"/>
              <a:defRPr/>
            </a:pPr>
            <a:r>
              <a:rPr lang="en-US" sz="900" b="1">
                <a:solidFill>
                  <a:srgbClr val="FF0000"/>
                </a:solidFill>
                <a:latin typeface="Arial"/>
                <a:cs typeface="Arial"/>
              </a:rPr>
              <a:t>If successful, she could appoint her replacement.</a:t>
            </a:r>
          </a:p>
          <a:p>
            <a:pPr marL="781015" lvl="1" indent="-171446" defTabSz="914309">
              <a:buFont typeface="Wingdings" panose="05000000000000000000" pitchFamily="2" charset="2"/>
              <a:buChar char="§"/>
              <a:defRPr/>
            </a:pPr>
            <a:r>
              <a:rPr lang="en-US" sz="900" b="1">
                <a:solidFill>
                  <a:srgbClr val="FF0000"/>
                </a:solidFill>
                <a:latin typeface="Arial"/>
                <a:cs typeface="Arial"/>
              </a:rPr>
              <a:t>This could be a TN House member, causing additional changes in the delegation.</a:t>
            </a:r>
          </a:p>
          <a:p>
            <a:pPr marL="171446" indent="-171446" defTabSz="914309">
              <a:buFont typeface="Wingdings"/>
              <a:buChar char="Ø"/>
              <a:defRPr/>
            </a:pPr>
            <a:endParaRPr lang="en-US" sz="900" b="1">
              <a:solidFill>
                <a:srgbClr val="FF0000"/>
              </a:solidFill>
              <a:latin typeface="Arial"/>
              <a:cs typeface="Arial"/>
            </a:endParaRPr>
          </a:p>
          <a:p>
            <a:pPr marL="171446" indent="-171446" defTabSz="914309">
              <a:buFont typeface="Wingdings"/>
              <a:buChar char="Ø"/>
              <a:defRPr/>
            </a:pPr>
            <a:endParaRPr lang="en-US" sz="900" b="1">
              <a:solidFill>
                <a:srgbClr val="FF0000"/>
              </a:solidFill>
              <a:latin typeface="Arial"/>
              <a:cs typeface="Arial"/>
            </a:endParaRPr>
          </a:p>
          <a:p>
            <a:pPr defTabSz="914309">
              <a:defRPr/>
            </a:pPr>
            <a:endParaRPr lang="en-US" sz="900" b="1">
              <a:solidFill>
                <a:srgbClr val="FF0000"/>
              </a:solidFill>
              <a:latin typeface="Arial"/>
              <a:cs typeface="Arial"/>
            </a:endParaRPr>
          </a:p>
          <a:p>
            <a:pPr defTabSz="914309">
              <a:defRPr/>
            </a:pPr>
            <a:endParaRPr lang="en-US" sz="900" b="1">
              <a:solidFill>
                <a:srgbClr val="FF0000"/>
              </a:solidFill>
              <a:latin typeface="Arial"/>
              <a:cs typeface="Arial"/>
            </a:endParaRPr>
          </a:p>
          <a:p>
            <a:pPr defTabSz="914309">
              <a:defRPr/>
            </a:pPr>
            <a:endParaRPr lang="en-US" sz="900" b="1">
              <a:solidFill>
                <a:srgbClr val="FF0000"/>
              </a:solidFill>
              <a:latin typeface="Arial"/>
              <a:cs typeface="Arial"/>
            </a:endParaRPr>
          </a:p>
          <a:p>
            <a:pPr defTabSz="914309">
              <a:defRPr/>
            </a:pPr>
            <a:r>
              <a:rPr lang="en-US" sz="900" b="1">
                <a:solidFill>
                  <a:srgbClr val="1C3D6E"/>
                </a:solidFill>
                <a:latin typeface="Arial"/>
                <a:cs typeface="Arial"/>
              </a:rPr>
              <a:t>.</a:t>
            </a:r>
            <a:endParaRPr lang="en-US" sz="900" b="1">
              <a:solidFill>
                <a:prstClr val="black"/>
              </a:solidFill>
              <a:latin typeface="Arial"/>
              <a:cs typeface="Arial"/>
            </a:endParaRPr>
          </a:p>
        </p:txBody>
      </p:sp>
      <p:sp>
        <p:nvSpPr>
          <p:cNvPr id="10" name="TextBox 9">
            <a:extLst>
              <a:ext uri="{FF2B5EF4-FFF2-40B4-BE49-F238E27FC236}">
                <a16:creationId xmlns:a16="http://schemas.microsoft.com/office/drawing/2014/main" id="{8518B3DA-875B-B16A-FCD3-9F48D2159749}"/>
              </a:ext>
            </a:extLst>
          </p:cNvPr>
          <p:cNvSpPr txBox="1"/>
          <p:nvPr/>
        </p:nvSpPr>
        <p:spPr>
          <a:xfrm>
            <a:off x="2454479" y="4326895"/>
            <a:ext cx="1474855" cy="507831"/>
          </a:xfrm>
          <a:prstGeom prst="rect">
            <a:avLst/>
          </a:prstGeom>
          <a:noFill/>
        </p:spPr>
        <p:txBody>
          <a:bodyPr wrap="square">
            <a:spAutoFit/>
          </a:bodyPr>
          <a:lstStyle/>
          <a:p>
            <a:pPr defTabSz="609570"/>
            <a:r>
              <a:rPr lang="en-US" sz="900" b="1">
                <a:solidFill>
                  <a:srgbClr val="FF0000"/>
                </a:solidFill>
                <a:latin typeface="Arial"/>
                <a:cs typeface="Arial"/>
              </a:rPr>
              <a:t>Sen. Cindy Hyde-Smith (R-MS) is running for re-election</a:t>
            </a:r>
            <a:endParaRPr lang="en-US" sz="900" b="1">
              <a:solidFill>
                <a:prstClr val="black"/>
              </a:solidFill>
              <a:latin typeface="Arial"/>
            </a:endParaRPr>
          </a:p>
        </p:txBody>
      </p:sp>
      <p:sp>
        <p:nvSpPr>
          <p:cNvPr id="15" name="TextBox 14">
            <a:extLst>
              <a:ext uri="{FF2B5EF4-FFF2-40B4-BE49-F238E27FC236}">
                <a16:creationId xmlns:a16="http://schemas.microsoft.com/office/drawing/2014/main" id="{398194ED-AB45-447C-13F5-35036F8E142E}"/>
              </a:ext>
            </a:extLst>
          </p:cNvPr>
          <p:cNvSpPr txBox="1"/>
          <p:nvPr/>
        </p:nvSpPr>
        <p:spPr>
          <a:xfrm>
            <a:off x="4128755" y="5322713"/>
            <a:ext cx="2149427" cy="1338828"/>
          </a:xfrm>
          <a:prstGeom prst="rect">
            <a:avLst/>
          </a:prstGeom>
          <a:noFill/>
        </p:spPr>
        <p:txBody>
          <a:bodyPr wrap="square">
            <a:spAutoFit/>
          </a:bodyPr>
          <a:lstStyle/>
          <a:p>
            <a:pPr defTabSz="914309">
              <a:defRPr/>
            </a:pPr>
            <a:r>
              <a:rPr lang="en-US" sz="900" b="1">
                <a:solidFill>
                  <a:srgbClr val="FF0000"/>
                </a:solidFill>
                <a:latin typeface="Arial"/>
                <a:cs typeface="Arial"/>
              </a:rPr>
              <a:t>Sen. Tommy Tuberville (R-AL) is running for governor. </a:t>
            </a:r>
            <a:endParaRPr lang="en-US" sz="900" b="1">
              <a:solidFill>
                <a:srgbClr val="000000"/>
              </a:solidFill>
              <a:latin typeface="Arial"/>
              <a:cs typeface="Arial"/>
            </a:endParaRPr>
          </a:p>
          <a:p>
            <a:pPr defTabSz="914309">
              <a:defRPr/>
            </a:pPr>
            <a:endParaRPr lang="en-US" sz="900" b="1">
              <a:solidFill>
                <a:srgbClr val="FF0000"/>
              </a:solidFill>
              <a:latin typeface="Arial"/>
              <a:cs typeface="Arial"/>
            </a:endParaRPr>
          </a:p>
          <a:p>
            <a:pPr marL="171446" indent="-171446" defTabSz="914309">
              <a:buFont typeface="Wingdings"/>
              <a:buChar char="Ø"/>
              <a:defRPr/>
            </a:pPr>
            <a:r>
              <a:rPr lang="en-US" sz="900" b="1">
                <a:solidFill>
                  <a:srgbClr val="FF0000"/>
                </a:solidFill>
                <a:latin typeface="Arial"/>
                <a:cs typeface="Arial"/>
              </a:rPr>
              <a:t>There is a competitive Republican primary race underway for the seat.</a:t>
            </a:r>
          </a:p>
          <a:p>
            <a:pPr marL="171446" indent="-171446" defTabSz="914309">
              <a:buFont typeface="Wingdings"/>
              <a:buChar char="Ø"/>
              <a:defRPr/>
            </a:pPr>
            <a:r>
              <a:rPr lang="en-US" sz="900" b="1">
                <a:solidFill>
                  <a:srgbClr val="FF0000"/>
                </a:solidFill>
                <a:latin typeface="Arial"/>
                <a:cs typeface="Arial"/>
              </a:rPr>
              <a:t>If elected, he could appoint his next successor in the Senate.</a:t>
            </a:r>
          </a:p>
          <a:p>
            <a:pPr marL="171446" indent="-171446" defTabSz="914309">
              <a:buFont typeface="Wingdings"/>
              <a:buChar char="Ø"/>
              <a:defRPr/>
            </a:pPr>
            <a:endParaRPr lang="en-US" sz="900" b="1">
              <a:solidFill>
                <a:prstClr val="black"/>
              </a:solidFill>
              <a:latin typeface="Arial"/>
            </a:endParaRPr>
          </a:p>
        </p:txBody>
      </p:sp>
      <p:sp>
        <p:nvSpPr>
          <p:cNvPr id="18" name="TextBox 17">
            <a:extLst>
              <a:ext uri="{FF2B5EF4-FFF2-40B4-BE49-F238E27FC236}">
                <a16:creationId xmlns:a16="http://schemas.microsoft.com/office/drawing/2014/main" id="{8C7777DF-A02C-932E-142D-9A3AACD94D4B}"/>
              </a:ext>
            </a:extLst>
          </p:cNvPr>
          <p:cNvSpPr txBox="1"/>
          <p:nvPr/>
        </p:nvSpPr>
        <p:spPr>
          <a:xfrm>
            <a:off x="6491969" y="4910013"/>
            <a:ext cx="2072640" cy="1754326"/>
          </a:xfrm>
          <a:prstGeom prst="rect">
            <a:avLst/>
          </a:prstGeom>
          <a:noFill/>
        </p:spPr>
        <p:txBody>
          <a:bodyPr wrap="square">
            <a:spAutoFit/>
          </a:bodyPr>
          <a:lstStyle/>
          <a:p>
            <a:pPr defTabSz="914309">
              <a:defRPr/>
            </a:pPr>
            <a:r>
              <a:rPr lang="en-US" sz="900" b="1">
                <a:solidFill>
                  <a:srgbClr val="1C3D6E"/>
                </a:solidFill>
                <a:latin typeface="Arial"/>
                <a:cs typeface="Arial"/>
              </a:rPr>
              <a:t>Sen. Jon Ossoff (D-GA) is running for re-election. Currently, Georgia is considered a key battleground state.</a:t>
            </a:r>
          </a:p>
          <a:p>
            <a:pPr defTabSz="914309">
              <a:defRPr/>
            </a:pPr>
            <a:endParaRPr lang="en-US" sz="900" b="1">
              <a:solidFill>
                <a:srgbClr val="1C3D6E"/>
              </a:solidFill>
              <a:latin typeface="Arial"/>
              <a:cs typeface="Arial"/>
            </a:endParaRPr>
          </a:p>
          <a:p>
            <a:pPr defTabSz="914309">
              <a:defRPr/>
            </a:pPr>
            <a:r>
              <a:rPr lang="en-US" sz="900" b="1">
                <a:solidFill>
                  <a:srgbClr val="FF0000"/>
                </a:solidFill>
                <a:latin typeface="Arial"/>
                <a:cs typeface="Arial"/>
              </a:rPr>
              <a:t>The special election to fill former Rep. Marjorie Taylor Greene will be held on March 10, 2026. Thus far, there are 16 Republicans running in the primary.</a:t>
            </a:r>
            <a:endParaRPr lang="en-US" sz="900" b="1">
              <a:solidFill>
                <a:srgbClr val="000000"/>
              </a:solidFill>
              <a:latin typeface="Arial"/>
              <a:cs typeface="Arial"/>
            </a:endParaRPr>
          </a:p>
          <a:p>
            <a:pPr defTabSz="914309">
              <a:defRPr/>
            </a:pPr>
            <a:endParaRPr lang="en-US" sz="900" b="1">
              <a:solidFill>
                <a:srgbClr val="1C3D6E"/>
              </a:solidFill>
              <a:latin typeface="Arial"/>
              <a:cs typeface="Arial"/>
            </a:endParaRPr>
          </a:p>
        </p:txBody>
      </p:sp>
      <p:sp>
        <p:nvSpPr>
          <p:cNvPr id="20" name="TextBox 19">
            <a:extLst>
              <a:ext uri="{FF2B5EF4-FFF2-40B4-BE49-F238E27FC236}">
                <a16:creationId xmlns:a16="http://schemas.microsoft.com/office/drawing/2014/main" id="{D0CF2400-E692-415D-9A3B-FC0369905672}"/>
              </a:ext>
            </a:extLst>
          </p:cNvPr>
          <p:cNvSpPr txBox="1"/>
          <p:nvPr/>
        </p:nvSpPr>
        <p:spPr>
          <a:xfrm>
            <a:off x="8406477" y="3399829"/>
            <a:ext cx="3142343" cy="661912"/>
          </a:xfrm>
          <a:prstGeom prst="rect">
            <a:avLst/>
          </a:prstGeom>
          <a:noFill/>
        </p:spPr>
        <p:txBody>
          <a:bodyPr wrap="square" lIns="121920" tIns="60960" rIns="121920" bIns="60960" anchor="t">
            <a:spAutoFit/>
          </a:bodyPr>
          <a:lstStyle/>
          <a:p>
            <a:pPr defTabSz="609570"/>
            <a:r>
              <a:rPr lang="en-US" sz="867" b="1">
                <a:solidFill>
                  <a:srgbClr val="FF0000"/>
                </a:solidFill>
                <a:latin typeface="Arial"/>
                <a:cs typeface="Arial"/>
              </a:rPr>
              <a:t>Sen. Thom Tillis (R-NC) is retiring from the Senate.</a:t>
            </a:r>
          </a:p>
          <a:p>
            <a:pPr marL="171022" indent="-171022" defTabSz="609570">
              <a:buFont typeface="Wingdings" panose="05000000000000000000" pitchFamily="2" charset="2"/>
              <a:buChar char="Ø"/>
            </a:pPr>
            <a:r>
              <a:rPr lang="en-US" sz="867" b="1">
                <a:solidFill>
                  <a:srgbClr val="FF0000"/>
                </a:solidFill>
                <a:latin typeface="Arial"/>
              </a:rPr>
              <a:t>The race is close for his successor with former </a:t>
            </a:r>
            <a:r>
              <a:rPr lang="en-US" sz="867" b="1">
                <a:solidFill>
                  <a:srgbClr val="1C3D6E"/>
                </a:solidFill>
                <a:latin typeface="Arial"/>
              </a:rPr>
              <a:t>Governor Roy Cooper (D) </a:t>
            </a:r>
            <a:r>
              <a:rPr lang="en-US" sz="867" b="1">
                <a:solidFill>
                  <a:srgbClr val="FF0000"/>
                </a:solidFill>
                <a:latin typeface="Arial"/>
              </a:rPr>
              <a:t>currently polling tight. </a:t>
            </a:r>
            <a:endParaRPr lang="en-US" sz="867" b="1">
              <a:solidFill>
                <a:srgbClr val="FF0000"/>
              </a:solidFill>
              <a:latin typeface="Arial"/>
              <a:cs typeface="Arial"/>
            </a:endParaRPr>
          </a:p>
          <a:p>
            <a:pPr defTabSz="609570"/>
            <a:endParaRPr lang="en-US" sz="900" b="1">
              <a:solidFill>
                <a:prstClr val="black"/>
              </a:solidFill>
              <a:latin typeface="Arial"/>
            </a:endParaRPr>
          </a:p>
        </p:txBody>
      </p:sp>
      <p:sp>
        <p:nvSpPr>
          <p:cNvPr id="23" name="TextBox 22">
            <a:extLst>
              <a:ext uri="{FF2B5EF4-FFF2-40B4-BE49-F238E27FC236}">
                <a16:creationId xmlns:a16="http://schemas.microsoft.com/office/drawing/2014/main" id="{8DF2FD3C-08BD-CD55-20E2-C828094E02F8}"/>
              </a:ext>
            </a:extLst>
          </p:cNvPr>
          <p:cNvSpPr txBox="1"/>
          <p:nvPr/>
        </p:nvSpPr>
        <p:spPr>
          <a:xfrm>
            <a:off x="8162344" y="1991118"/>
            <a:ext cx="1646585" cy="369332"/>
          </a:xfrm>
          <a:prstGeom prst="rect">
            <a:avLst/>
          </a:prstGeom>
          <a:noFill/>
        </p:spPr>
        <p:txBody>
          <a:bodyPr wrap="square">
            <a:spAutoFit/>
          </a:bodyPr>
          <a:lstStyle/>
          <a:p>
            <a:pPr defTabSz="914309">
              <a:defRPr/>
            </a:pPr>
            <a:r>
              <a:rPr lang="en-US" sz="900" b="1">
                <a:solidFill>
                  <a:srgbClr val="1C3D6E"/>
                </a:solidFill>
                <a:latin typeface="Arial"/>
                <a:cs typeface="Arial"/>
              </a:rPr>
              <a:t>Sen. Mark Warner (D-VA) is running for re-election.</a:t>
            </a:r>
            <a:endParaRPr lang="en-US" sz="900" b="1">
              <a:solidFill>
                <a:prstClr val="black"/>
              </a:solidFill>
              <a:latin typeface="Arial"/>
              <a:cs typeface="Arial"/>
            </a:endParaRPr>
          </a:p>
        </p:txBody>
      </p:sp>
      <p:sp>
        <p:nvSpPr>
          <p:cNvPr id="26" name="TextBox 25">
            <a:extLst>
              <a:ext uri="{FF2B5EF4-FFF2-40B4-BE49-F238E27FC236}">
                <a16:creationId xmlns:a16="http://schemas.microsoft.com/office/drawing/2014/main" id="{70C01D0F-8CBB-7748-24E0-47190B965C4D}"/>
              </a:ext>
            </a:extLst>
          </p:cNvPr>
          <p:cNvSpPr txBox="1"/>
          <p:nvPr/>
        </p:nvSpPr>
        <p:spPr>
          <a:xfrm>
            <a:off x="6289329" y="1477001"/>
            <a:ext cx="1007347" cy="790281"/>
          </a:xfrm>
          <a:prstGeom prst="rect">
            <a:avLst/>
          </a:prstGeom>
          <a:noFill/>
        </p:spPr>
        <p:txBody>
          <a:bodyPr wrap="square" lIns="121920" tIns="60960" rIns="121920" bIns="60960" anchor="t">
            <a:spAutoFit/>
          </a:bodyPr>
          <a:lstStyle/>
          <a:p>
            <a:pPr defTabSz="609570"/>
            <a:r>
              <a:rPr lang="en-US" sz="867" b="1">
                <a:solidFill>
                  <a:srgbClr val="FF0000"/>
                </a:solidFill>
                <a:latin typeface="Arial"/>
              </a:rPr>
              <a:t>Sen. Mitch McConnell </a:t>
            </a:r>
            <a:br>
              <a:rPr lang="en-US" sz="867" b="1">
                <a:solidFill>
                  <a:srgbClr val="FF0000"/>
                </a:solidFill>
                <a:latin typeface="Arial"/>
              </a:rPr>
            </a:br>
            <a:r>
              <a:rPr lang="en-US" sz="867" b="1">
                <a:solidFill>
                  <a:srgbClr val="FF0000"/>
                </a:solidFill>
                <a:latin typeface="Arial"/>
              </a:rPr>
              <a:t>(R-KY) is retiring from the Senate. </a:t>
            </a:r>
          </a:p>
        </p:txBody>
      </p:sp>
      <p:sp>
        <p:nvSpPr>
          <p:cNvPr id="29" name="TextBox 28">
            <a:extLst>
              <a:ext uri="{FF2B5EF4-FFF2-40B4-BE49-F238E27FC236}">
                <a16:creationId xmlns:a16="http://schemas.microsoft.com/office/drawing/2014/main" id="{D5F0E677-5940-76F7-A3E1-7820FD138399}"/>
              </a:ext>
            </a:extLst>
          </p:cNvPr>
          <p:cNvSpPr txBox="1"/>
          <p:nvPr/>
        </p:nvSpPr>
        <p:spPr>
          <a:xfrm>
            <a:off x="2626502" y="3477310"/>
            <a:ext cx="1567060" cy="523413"/>
          </a:xfrm>
          <a:prstGeom prst="rect">
            <a:avLst/>
          </a:prstGeom>
          <a:noFill/>
        </p:spPr>
        <p:txBody>
          <a:bodyPr wrap="square" lIns="121920" tIns="60960" rIns="121920" bIns="60960" anchor="t">
            <a:spAutoFit/>
          </a:bodyPr>
          <a:lstStyle/>
          <a:p>
            <a:pPr defTabSz="609570"/>
            <a:r>
              <a:rPr lang="en-US" sz="867" b="1">
                <a:solidFill>
                  <a:srgbClr val="1C3D6E"/>
                </a:solidFill>
                <a:latin typeface="Arial"/>
              </a:rPr>
              <a:t>Rep. Cohen (D-TN 9th)</a:t>
            </a:r>
            <a:endParaRPr lang="en-US" sz="867">
              <a:solidFill>
                <a:srgbClr val="000000"/>
              </a:solidFill>
              <a:latin typeface="Arial"/>
            </a:endParaRPr>
          </a:p>
          <a:p>
            <a:pPr defTabSz="609570"/>
            <a:r>
              <a:rPr lang="en-US" sz="867" b="1">
                <a:solidFill>
                  <a:srgbClr val="1C3D6E"/>
                </a:solidFill>
                <a:latin typeface="Arial"/>
              </a:rPr>
              <a:t> is in a tight race for </a:t>
            </a:r>
            <a:endParaRPr lang="en-US" sz="867">
              <a:solidFill>
                <a:srgbClr val="000000"/>
              </a:solidFill>
              <a:latin typeface="Arial"/>
            </a:endParaRPr>
          </a:p>
          <a:p>
            <a:pPr defTabSz="609570"/>
            <a:r>
              <a:rPr lang="en-US" sz="867" b="1">
                <a:solidFill>
                  <a:srgbClr val="1C3D6E"/>
                </a:solidFill>
                <a:latin typeface="Arial"/>
              </a:rPr>
              <a:t>re-election</a:t>
            </a:r>
            <a:r>
              <a:rPr lang="en-US" sz="867">
                <a:solidFill>
                  <a:srgbClr val="1C3D6E"/>
                </a:solidFill>
                <a:latin typeface="Arial"/>
                <a:cs typeface="Arial"/>
              </a:rPr>
              <a:t>.</a:t>
            </a:r>
            <a:endParaRPr lang="en-US" sz="867">
              <a:solidFill>
                <a:prstClr val="black"/>
              </a:solidFill>
              <a:latin typeface="Arial"/>
              <a:cs typeface="Arial"/>
            </a:endParaRPr>
          </a:p>
        </p:txBody>
      </p:sp>
      <p:sp>
        <p:nvSpPr>
          <p:cNvPr id="31" name="TextBox 30">
            <a:extLst>
              <a:ext uri="{FF2B5EF4-FFF2-40B4-BE49-F238E27FC236}">
                <a16:creationId xmlns:a16="http://schemas.microsoft.com/office/drawing/2014/main" id="{C3020EFE-C893-4B04-3092-18FDD812AAD8}"/>
              </a:ext>
            </a:extLst>
          </p:cNvPr>
          <p:cNvSpPr txBox="1"/>
          <p:nvPr/>
        </p:nvSpPr>
        <p:spPr>
          <a:xfrm>
            <a:off x="4127003" y="3087596"/>
            <a:ext cx="1736607" cy="646331"/>
          </a:xfrm>
          <a:prstGeom prst="rect">
            <a:avLst/>
          </a:prstGeom>
          <a:noFill/>
        </p:spPr>
        <p:txBody>
          <a:bodyPr wrap="square">
            <a:spAutoFit/>
          </a:bodyPr>
          <a:lstStyle/>
          <a:p>
            <a:pPr defTabSz="914309">
              <a:defRPr/>
            </a:pPr>
            <a:r>
              <a:rPr lang="en-US" sz="900" b="1">
                <a:solidFill>
                  <a:srgbClr val="FF0000"/>
                </a:solidFill>
                <a:latin typeface="Arial"/>
                <a:cs typeface="Arial"/>
              </a:rPr>
              <a:t>Rep. John Rose (TN-06) is running for governor; active Republican primary underway.</a:t>
            </a:r>
          </a:p>
        </p:txBody>
      </p:sp>
      <p:sp>
        <p:nvSpPr>
          <p:cNvPr id="33" name="TextBox 32">
            <a:extLst>
              <a:ext uri="{FF2B5EF4-FFF2-40B4-BE49-F238E27FC236}">
                <a16:creationId xmlns:a16="http://schemas.microsoft.com/office/drawing/2014/main" id="{E69A6932-5586-235C-C133-2C829E07280A}"/>
              </a:ext>
            </a:extLst>
          </p:cNvPr>
          <p:cNvSpPr txBox="1"/>
          <p:nvPr/>
        </p:nvSpPr>
        <p:spPr>
          <a:xfrm>
            <a:off x="2671729" y="3011086"/>
            <a:ext cx="2012792" cy="369332"/>
          </a:xfrm>
          <a:prstGeom prst="rect">
            <a:avLst/>
          </a:prstGeom>
          <a:noFill/>
        </p:spPr>
        <p:txBody>
          <a:bodyPr wrap="square">
            <a:spAutoFit/>
          </a:bodyPr>
          <a:lstStyle/>
          <a:p>
            <a:pPr defTabSz="914309">
              <a:defRPr/>
            </a:pPr>
            <a:r>
              <a:rPr lang="en-US" sz="900" b="1">
                <a:solidFill>
                  <a:srgbClr val="FF0000"/>
                </a:solidFill>
                <a:latin typeface="Arial"/>
                <a:cs typeface="Arial"/>
              </a:rPr>
              <a:t>Sen. Bill Hagerty (R-TN) is running for re-election.</a:t>
            </a:r>
            <a:endParaRPr lang="en-US" sz="900" b="1">
              <a:solidFill>
                <a:srgbClr val="000000"/>
              </a:solidFill>
              <a:latin typeface="Arial"/>
              <a:cs typeface="Arial"/>
            </a:endParaRPr>
          </a:p>
        </p:txBody>
      </p:sp>
      <p:pic>
        <p:nvPicPr>
          <p:cNvPr id="4" name="Picture 3">
            <a:extLst>
              <a:ext uri="{FF2B5EF4-FFF2-40B4-BE49-F238E27FC236}">
                <a16:creationId xmlns:a16="http://schemas.microsoft.com/office/drawing/2014/main" id="{089EF1AC-383D-5DD4-FC79-F9CDB034B235}"/>
              </a:ext>
            </a:extLst>
          </p:cNvPr>
          <p:cNvPicPr>
            <a:picLocks noChangeAspect="1"/>
          </p:cNvPicPr>
          <p:nvPr/>
        </p:nvPicPr>
        <p:blipFill>
          <a:blip r:embed="rId4"/>
          <a:stretch>
            <a:fillRect/>
          </a:stretch>
        </p:blipFill>
        <p:spPr>
          <a:xfrm>
            <a:off x="7107262" y="1259417"/>
            <a:ext cx="731529" cy="924073"/>
          </a:xfrm>
          <a:prstGeom prst="rect">
            <a:avLst/>
          </a:prstGeom>
        </p:spPr>
      </p:pic>
      <p:pic>
        <p:nvPicPr>
          <p:cNvPr id="6" name="Picture 5">
            <a:extLst>
              <a:ext uri="{FF2B5EF4-FFF2-40B4-BE49-F238E27FC236}">
                <a16:creationId xmlns:a16="http://schemas.microsoft.com/office/drawing/2014/main" id="{09B252AF-1E5E-F8FA-F3C6-EE393BAFF410}"/>
              </a:ext>
            </a:extLst>
          </p:cNvPr>
          <p:cNvPicPr>
            <a:picLocks noChangeAspect="1"/>
          </p:cNvPicPr>
          <p:nvPr/>
        </p:nvPicPr>
        <p:blipFill>
          <a:blip r:embed="rId5"/>
          <a:stretch>
            <a:fillRect/>
          </a:stretch>
        </p:blipFill>
        <p:spPr>
          <a:xfrm>
            <a:off x="9709525" y="1715829"/>
            <a:ext cx="731985" cy="924073"/>
          </a:xfrm>
          <a:prstGeom prst="rect">
            <a:avLst/>
          </a:prstGeom>
        </p:spPr>
      </p:pic>
      <p:pic>
        <p:nvPicPr>
          <p:cNvPr id="9" name="Picture 8">
            <a:extLst>
              <a:ext uri="{FF2B5EF4-FFF2-40B4-BE49-F238E27FC236}">
                <a16:creationId xmlns:a16="http://schemas.microsoft.com/office/drawing/2014/main" id="{E6D1233C-3E29-67B5-5E8F-4327A6A5BA40}"/>
              </a:ext>
            </a:extLst>
          </p:cNvPr>
          <p:cNvPicPr>
            <a:picLocks noChangeAspect="1"/>
          </p:cNvPicPr>
          <p:nvPr/>
        </p:nvPicPr>
        <p:blipFill>
          <a:blip r:embed="rId6"/>
          <a:stretch>
            <a:fillRect/>
          </a:stretch>
        </p:blipFill>
        <p:spPr>
          <a:xfrm>
            <a:off x="4621285" y="4275028"/>
            <a:ext cx="724857" cy="911753"/>
          </a:xfrm>
          <a:prstGeom prst="rect">
            <a:avLst/>
          </a:prstGeom>
        </p:spPr>
      </p:pic>
      <p:pic>
        <p:nvPicPr>
          <p:cNvPr id="11" name="Picture 10">
            <a:extLst>
              <a:ext uri="{FF2B5EF4-FFF2-40B4-BE49-F238E27FC236}">
                <a16:creationId xmlns:a16="http://schemas.microsoft.com/office/drawing/2014/main" id="{DD83E8CB-DCBF-5B68-4F99-C63EF40F41E0}"/>
              </a:ext>
            </a:extLst>
          </p:cNvPr>
          <p:cNvPicPr>
            <a:picLocks noChangeAspect="1"/>
          </p:cNvPicPr>
          <p:nvPr/>
        </p:nvPicPr>
        <p:blipFill>
          <a:blip r:embed="rId7"/>
          <a:stretch>
            <a:fillRect/>
          </a:stretch>
        </p:blipFill>
        <p:spPr>
          <a:xfrm>
            <a:off x="2564642" y="4934033"/>
            <a:ext cx="731529" cy="924073"/>
          </a:xfrm>
          <a:prstGeom prst="rect">
            <a:avLst/>
          </a:prstGeom>
        </p:spPr>
      </p:pic>
      <p:pic>
        <p:nvPicPr>
          <p:cNvPr id="12" name="Picture 11">
            <a:extLst>
              <a:ext uri="{FF2B5EF4-FFF2-40B4-BE49-F238E27FC236}">
                <a16:creationId xmlns:a16="http://schemas.microsoft.com/office/drawing/2014/main" id="{2880A997-3E9A-34B7-D49C-09FD69C7999E}"/>
              </a:ext>
            </a:extLst>
          </p:cNvPr>
          <p:cNvPicPr>
            <a:picLocks noChangeAspect="1"/>
          </p:cNvPicPr>
          <p:nvPr/>
        </p:nvPicPr>
        <p:blipFill>
          <a:blip r:embed="rId8"/>
          <a:srcRect l="5405" t="4598" r="6757" b="6897"/>
          <a:stretch>
            <a:fillRect/>
          </a:stretch>
        </p:blipFill>
        <p:spPr>
          <a:xfrm>
            <a:off x="1946601" y="3135602"/>
            <a:ext cx="732329" cy="876365"/>
          </a:xfrm>
          <a:prstGeom prst="rect">
            <a:avLst/>
          </a:prstGeom>
        </p:spPr>
      </p:pic>
      <p:pic>
        <p:nvPicPr>
          <p:cNvPr id="13" name="Picture 12">
            <a:extLst>
              <a:ext uri="{FF2B5EF4-FFF2-40B4-BE49-F238E27FC236}">
                <a16:creationId xmlns:a16="http://schemas.microsoft.com/office/drawing/2014/main" id="{BE8ED5E1-7DBE-EC6E-D6ED-7DDC7CB0EFDA}"/>
              </a:ext>
            </a:extLst>
          </p:cNvPr>
          <p:cNvPicPr>
            <a:picLocks noChangeAspect="1"/>
          </p:cNvPicPr>
          <p:nvPr/>
        </p:nvPicPr>
        <p:blipFill>
          <a:blip r:embed="rId9"/>
          <a:stretch>
            <a:fillRect/>
          </a:stretch>
        </p:blipFill>
        <p:spPr>
          <a:xfrm>
            <a:off x="3047522" y="2102292"/>
            <a:ext cx="723948" cy="911753"/>
          </a:xfrm>
          <a:prstGeom prst="rect">
            <a:avLst/>
          </a:prstGeom>
        </p:spPr>
      </p:pic>
      <p:pic>
        <p:nvPicPr>
          <p:cNvPr id="14" name="Picture 13">
            <a:extLst>
              <a:ext uri="{FF2B5EF4-FFF2-40B4-BE49-F238E27FC236}">
                <a16:creationId xmlns:a16="http://schemas.microsoft.com/office/drawing/2014/main" id="{C3F6ED08-563E-5C68-B324-D4FBC1063BB9}"/>
              </a:ext>
            </a:extLst>
          </p:cNvPr>
          <p:cNvPicPr>
            <a:picLocks noChangeAspect="1"/>
          </p:cNvPicPr>
          <p:nvPr/>
        </p:nvPicPr>
        <p:blipFill>
          <a:blip r:embed="rId10"/>
          <a:stretch>
            <a:fillRect/>
          </a:stretch>
        </p:blipFill>
        <p:spPr>
          <a:xfrm>
            <a:off x="7681416" y="3403697"/>
            <a:ext cx="731529" cy="924073"/>
          </a:xfrm>
          <a:prstGeom prst="rect">
            <a:avLst/>
          </a:prstGeom>
        </p:spPr>
      </p:pic>
      <p:pic>
        <p:nvPicPr>
          <p:cNvPr id="16" name="Picture 15">
            <a:extLst>
              <a:ext uri="{FF2B5EF4-FFF2-40B4-BE49-F238E27FC236}">
                <a16:creationId xmlns:a16="http://schemas.microsoft.com/office/drawing/2014/main" id="{751B5796-29E1-91B1-CE6A-43CE7113ED68}"/>
              </a:ext>
            </a:extLst>
          </p:cNvPr>
          <p:cNvPicPr>
            <a:picLocks noChangeAspect="1"/>
          </p:cNvPicPr>
          <p:nvPr/>
        </p:nvPicPr>
        <p:blipFill>
          <a:blip r:embed="rId11"/>
          <a:stretch>
            <a:fillRect/>
          </a:stretch>
        </p:blipFill>
        <p:spPr>
          <a:xfrm>
            <a:off x="6293081" y="4008909"/>
            <a:ext cx="742903" cy="924075"/>
          </a:xfrm>
          <a:prstGeom prst="rect">
            <a:avLst/>
          </a:prstGeom>
        </p:spPr>
      </p:pic>
      <p:pic>
        <p:nvPicPr>
          <p:cNvPr id="17" name="Picture 16">
            <a:extLst>
              <a:ext uri="{FF2B5EF4-FFF2-40B4-BE49-F238E27FC236}">
                <a16:creationId xmlns:a16="http://schemas.microsoft.com/office/drawing/2014/main" id="{249735E4-0B82-8C67-7B18-BD39E4358FA4}"/>
              </a:ext>
            </a:extLst>
          </p:cNvPr>
          <p:cNvPicPr>
            <a:picLocks noChangeAspect="1"/>
          </p:cNvPicPr>
          <p:nvPr/>
        </p:nvPicPr>
        <p:blipFill>
          <a:blip r:embed="rId12"/>
          <a:srcRect l="1530" t="851" r="-6250" b="18783"/>
          <a:stretch>
            <a:fillRect/>
          </a:stretch>
        </p:blipFill>
        <p:spPr>
          <a:xfrm>
            <a:off x="4589791" y="1993376"/>
            <a:ext cx="759108" cy="892843"/>
          </a:xfrm>
          <a:prstGeom prst="rect">
            <a:avLst/>
          </a:prstGeom>
        </p:spPr>
      </p:pic>
      <p:pic>
        <p:nvPicPr>
          <p:cNvPr id="19" name="Picture 18">
            <a:extLst>
              <a:ext uri="{FF2B5EF4-FFF2-40B4-BE49-F238E27FC236}">
                <a16:creationId xmlns:a16="http://schemas.microsoft.com/office/drawing/2014/main" id="{46997B4E-8158-88BD-77F3-5E7AA65AC9B0}"/>
              </a:ext>
            </a:extLst>
          </p:cNvPr>
          <p:cNvPicPr>
            <a:picLocks noChangeAspect="1"/>
          </p:cNvPicPr>
          <p:nvPr/>
        </p:nvPicPr>
        <p:blipFill>
          <a:blip r:embed="rId13"/>
          <a:stretch>
            <a:fillRect/>
          </a:stretch>
        </p:blipFill>
        <p:spPr>
          <a:xfrm>
            <a:off x="5947337" y="2886382"/>
            <a:ext cx="731529" cy="924073"/>
          </a:xfrm>
          <a:prstGeom prst="rect">
            <a:avLst/>
          </a:prstGeom>
        </p:spPr>
      </p:pic>
    </p:spTree>
    <p:extLst>
      <p:ext uri="{BB962C8B-B14F-4D97-AF65-F5344CB8AC3E}">
        <p14:creationId xmlns:p14="http://schemas.microsoft.com/office/powerpoint/2010/main" val="98677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2C36-A5FC-B115-8F1E-73E23D1A4C40}"/>
              </a:ext>
            </a:extLst>
          </p:cNvPr>
          <p:cNvSpPr>
            <a:spLocks noGrp="1"/>
          </p:cNvSpPr>
          <p:nvPr>
            <p:ph type="title"/>
          </p:nvPr>
        </p:nvSpPr>
        <p:spPr/>
        <p:txBody>
          <a:bodyPr/>
          <a:lstStyle/>
          <a:p>
            <a:r>
              <a:rPr lang="en-US"/>
              <a:t>Local and State Officials</a:t>
            </a:r>
          </a:p>
        </p:txBody>
      </p:sp>
      <p:sp>
        <p:nvSpPr>
          <p:cNvPr id="5" name="Content Placeholder 8">
            <a:extLst>
              <a:ext uri="{FF2B5EF4-FFF2-40B4-BE49-F238E27FC236}">
                <a16:creationId xmlns:a16="http://schemas.microsoft.com/office/drawing/2014/main" id="{5E90D3DC-BADB-1F89-FBCC-587BAA85746C}"/>
              </a:ext>
            </a:extLst>
          </p:cNvPr>
          <p:cNvSpPr txBox="1">
            <a:spLocks/>
          </p:cNvSpPr>
          <p:nvPr/>
        </p:nvSpPr>
        <p:spPr>
          <a:xfrm>
            <a:off x="558801" y="215812"/>
            <a:ext cx="11104035" cy="295465"/>
          </a:xfrm>
          <a:prstGeom prst="rect">
            <a:avLst/>
          </a:prstGeom>
        </p:spPr>
        <p:txBody>
          <a:bodyPr vert="horz" lIns="0" tIns="60960" rIns="0" bIns="60960" rtlCol="0" anchor="ctr"/>
          <a:lstStyle>
            <a:defPPr>
              <a:defRPr lang="en-US"/>
            </a:defPPr>
            <a:lvl1pPr marL="0" algn="l" defTabSz="685800" rtl="0" eaLnBrk="1" latinLnBrk="0" hangingPunct="1">
              <a:defRPr sz="800" kern="1200">
                <a:solidFill>
                  <a:schemeClr val="tx1"/>
                </a:solidFill>
                <a:latin typeface="Arial" panose="020B0604020202020204" pitchFamily="34" charset="0"/>
                <a:ea typeface="Arial" panose="020B0604020202020204" pitchFamily="34"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defRPr/>
            </a:pPr>
            <a:endParaRPr lang="en-US" sz="1600" b="1">
              <a:solidFill>
                <a:srgbClr val="457EAF"/>
              </a:solidFill>
            </a:endParaRPr>
          </a:p>
        </p:txBody>
      </p:sp>
      <p:sp>
        <p:nvSpPr>
          <p:cNvPr id="6" name="Freeform 24">
            <a:extLst>
              <a:ext uri="{FF2B5EF4-FFF2-40B4-BE49-F238E27FC236}">
                <a16:creationId xmlns:a16="http://schemas.microsoft.com/office/drawing/2014/main" id="{8E94B130-2FE7-9F82-2FEE-4A3636862E64}"/>
              </a:ext>
            </a:extLst>
          </p:cNvPr>
          <p:cNvSpPr/>
          <p:nvPr/>
        </p:nvSpPr>
        <p:spPr>
          <a:xfrm>
            <a:off x="4179480" y="1965089"/>
            <a:ext cx="3222683" cy="3439153"/>
          </a:xfrm>
          <a:prstGeom prst="rect">
            <a:avLst/>
          </a:prstGeom>
          <a:solidFill>
            <a:srgbClr val="E8EFF6"/>
          </a:solidFill>
          <a:ln w="1905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3152" tIns="1554480" rIns="73152" bIns="883831" numCol="1" spcCol="1270" anchor="t" anchorCtr="0">
            <a:noAutofit/>
          </a:bodyPr>
          <a:lstStyle/>
          <a:p>
            <a:pPr algn="ctr" defTabSz="914354">
              <a:defRPr/>
            </a:pPr>
            <a:endParaRPr lang="en-US" sz="1400">
              <a:solidFill>
                <a:prstClr val="white"/>
              </a:solidFill>
              <a:latin typeface="Arial"/>
            </a:endParaRPr>
          </a:p>
        </p:txBody>
      </p:sp>
      <p:sp>
        <p:nvSpPr>
          <p:cNvPr id="8" name="TextBox 7">
            <a:extLst>
              <a:ext uri="{FF2B5EF4-FFF2-40B4-BE49-F238E27FC236}">
                <a16:creationId xmlns:a16="http://schemas.microsoft.com/office/drawing/2014/main" id="{B4ED8194-48CB-0E7C-2CEF-1B13598002D0}"/>
              </a:ext>
            </a:extLst>
          </p:cNvPr>
          <p:cNvSpPr txBox="1"/>
          <p:nvPr/>
        </p:nvSpPr>
        <p:spPr>
          <a:xfrm>
            <a:off x="4293139" y="2035740"/>
            <a:ext cx="2995365" cy="542312"/>
          </a:xfrm>
          <a:prstGeom prst="rect">
            <a:avLst/>
          </a:prstGeom>
          <a:solidFill>
            <a:schemeClr val="accent1"/>
          </a:solidFill>
          <a:ln>
            <a:noFill/>
          </a:ln>
        </p:spPr>
        <p:txBody>
          <a:bodyPr wrap="square" tIns="91440" bIns="91440" rtlCol="0" anchor="ctr" anchorCtr="0">
            <a:noAutofit/>
          </a:bodyPr>
          <a:lstStyle/>
          <a:p>
            <a:pPr algn="ctr" defTabSz="685750" fontAlgn="base">
              <a:spcBef>
                <a:spcPct val="0"/>
              </a:spcBef>
              <a:spcAft>
                <a:spcPct val="0"/>
              </a:spcAft>
              <a:defRPr/>
            </a:pPr>
            <a:r>
              <a:rPr lang="en-US" sz="1600" b="1">
                <a:solidFill>
                  <a:prstClr val="white"/>
                </a:solidFill>
                <a:latin typeface="Arial" panose="020B0604020202020204" pitchFamily="34" charset="0"/>
                <a:cs typeface="Arial" panose="020B0604020202020204" pitchFamily="34" charset="0"/>
                <a:sym typeface="Calibri" charset="0"/>
              </a:rPr>
              <a:t>State Leadership</a:t>
            </a:r>
          </a:p>
        </p:txBody>
      </p:sp>
      <p:sp>
        <p:nvSpPr>
          <p:cNvPr id="9" name="Freeform 24">
            <a:extLst>
              <a:ext uri="{FF2B5EF4-FFF2-40B4-BE49-F238E27FC236}">
                <a16:creationId xmlns:a16="http://schemas.microsoft.com/office/drawing/2014/main" id="{18323F5F-1E78-D096-7A50-B3BD58957623}"/>
              </a:ext>
            </a:extLst>
          </p:cNvPr>
          <p:cNvSpPr/>
          <p:nvPr/>
        </p:nvSpPr>
        <p:spPr>
          <a:xfrm>
            <a:off x="786657" y="1965089"/>
            <a:ext cx="3222683" cy="3439153"/>
          </a:xfrm>
          <a:prstGeom prst="rect">
            <a:avLst/>
          </a:prstGeom>
          <a:solidFill>
            <a:srgbClr val="E8EFF6"/>
          </a:solidFill>
          <a:ln w="1905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3152" tIns="1554480" rIns="73152" bIns="883831" numCol="1" spcCol="1270" anchor="t" anchorCtr="0">
            <a:noAutofit/>
          </a:bodyPr>
          <a:lstStyle/>
          <a:p>
            <a:pPr algn="ctr" defTabSz="622268">
              <a:lnSpc>
                <a:spcPct val="90000"/>
              </a:lnSpc>
              <a:spcBef>
                <a:spcPct val="0"/>
              </a:spcBef>
              <a:defRPr/>
            </a:pPr>
            <a:endParaRPr lang="en-US" sz="1400">
              <a:solidFill>
                <a:prstClr val="white"/>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374D2D1-7736-D61D-0EC6-E2A7436DD9EF}"/>
              </a:ext>
            </a:extLst>
          </p:cNvPr>
          <p:cNvSpPr txBox="1"/>
          <p:nvPr/>
        </p:nvSpPr>
        <p:spPr>
          <a:xfrm>
            <a:off x="448625" y="1171403"/>
            <a:ext cx="11104035" cy="379656"/>
          </a:xfrm>
          <a:prstGeom prst="rect">
            <a:avLst/>
          </a:prstGeom>
          <a:solidFill>
            <a:schemeClr val="bg1"/>
          </a:solidFill>
        </p:spPr>
        <p:txBody>
          <a:bodyPr wrap="square">
            <a:spAutoFit/>
          </a:bodyPr>
          <a:lstStyle/>
          <a:p>
            <a:pPr defTabSz="914354">
              <a:defRPr/>
            </a:pPr>
            <a:r>
              <a:rPr lang="en-US" sz="1867">
                <a:solidFill>
                  <a:prstClr val="black"/>
                </a:solidFill>
                <a:latin typeface="Arial"/>
              </a:rPr>
              <a:t>Strengthening the Valley Public Power Model through strategic public official engagement </a:t>
            </a:r>
            <a:endParaRPr lang="en-US">
              <a:solidFill>
                <a:prstClr val="black"/>
              </a:solidFill>
              <a:latin typeface="Arial"/>
            </a:endParaRPr>
          </a:p>
        </p:txBody>
      </p:sp>
      <p:sp>
        <p:nvSpPr>
          <p:cNvPr id="13" name="TextBox 12">
            <a:extLst>
              <a:ext uri="{FF2B5EF4-FFF2-40B4-BE49-F238E27FC236}">
                <a16:creationId xmlns:a16="http://schemas.microsoft.com/office/drawing/2014/main" id="{117DEBEE-CF73-188E-7197-33DE4F58B92F}"/>
              </a:ext>
            </a:extLst>
          </p:cNvPr>
          <p:cNvSpPr txBox="1"/>
          <p:nvPr/>
        </p:nvSpPr>
        <p:spPr>
          <a:xfrm>
            <a:off x="786658" y="1998956"/>
            <a:ext cx="3234937" cy="3439153"/>
          </a:xfrm>
          <a:prstGeom prst="rect">
            <a:avLst/>
          </a:prstGeom>
          <a:noFill/>
        </p:spPr>
        <p:txBody>
          <a:bodyPr wrap="square" tIns="121920" bIns="121920" rtlCol="0" anchor="t" anchorCtr="0">
            <a:noAutofit/>
          </a:bodyPr>
          <a:lstStyle/>
          <a:p>
            <a:pPr marL="228589" indent="-228589" defTabSz="914354">
              <a:spcBef>
                <a:spcPts val="800"/>
              </a:spcBef>
              <a:buFont typeface="Arial" panose="020B0604020202020204" pitchFamily="34" charset="0"/>
              <a:buChar char="•"/>
              <a:defRPr/>
            </a:pPr>
            <a:r>
              <a:rPr lang="en-US" sz="1600">
                <a:solidFill>
                  <a:prstClr val="black"/>
                </a:solidFill>
                <a:latin typeface="Arial"/>
              </a:rPr>
              <a:t>City/</a:t>
            </a:r>
          </a:p>
          <a:p>
            <a:pPr marL="228589" indent="-228589" defTabSz="914354">
              <a:spcBef>
                <a:spcPts val="800"/>
              </a:spcBef>
              <a:buFont typeface="Arial" panose="020B0604020202020204" pitchFamily="34" charset="0"/>
              <a:buChar char="•"/>
              <a:defRPr/>
            </a:pPr>
            <a:endParaRPr lang="en-US" sz="1600">
              <a:solidFill>
                <a:prstClr val="black"/>
              </a:solidFill>
              <a:latin typeface="Arial"/>
            </a:endParaRPr>
          </a:p>
          <a:p>
            <a:pPr marL="228589" indent="-152392" defTabSz="914354">
              <a:spcBef>
                <a:spcPts val="800"/>
              </a:spcBef>
              <a:buFont typeface="Arial" panose="020B0604020202020204" pitchFamily="34" charset="0"/>
              <a:buChar char="•"/>
              <a:defRPr/>
            </a:pPr>
            <a:r>
              <a:rPr lang="en-US" sz="1600">
                <a:solidFill>
                  <a:prstClr val="black"/>
                </a:solidFill>
                <a:latin typeface="Arial"/>
              </a:rPr>
              <a:t>City Mayors</a:t>
            </a:r>
          </a:p>
          <a:p>
            <a:pPr marL="228589" indent="-152392" defTabSz="914354">
              <a:spcBef>
                <a:spcPts val="800"/>
              </a:spcBef>
              <a:buFont typeface="Arial" panose="020B0604020202020204" pitchFamily="34" charset="0"/>
              <a:buChar char="•"/>
              <a:defRPr/>
            </a:pPr>
            <a:r>
              <a:rPr lang="en-US" sz="1600">
                <a:solidFill>
                  <a:prstClr val="black"/>
                </a:solidFill>
                <a:latin typeface="Arial"/>
              </a:rPr>
              <a:t>City Councils</a:t>
            </a:r>
          </a:p>
          <a:p>
            <a:pPr marL="228589" indent="-152392" defTabSz="914354">
              <a:spcBef>
                <a:spcPts val="800"/>
              </a:spcBef>
              <a:buFont typeface="Arial" panose="020B0604020202020204" pitchFamily="34" charset="0"/>
              <a:buChar char="•"/>
              <a:defRPr/>
            </a:pPr>
            <a:r>
              <a:rPr lang="en-US" sz="1600">
                <a:solidFill>
                  <a:prstClr val="black"/>
                </a:solidFill>
                <a:latin typeface="Arial"/>
              </a:rPr>
              <a:t>County Mayors / Executives</a:t>
            </a:r>
          </a:p>
          <a:p>
            <a:pPr marL="228589" indent="-152392" defTabSz="914354">
              <a:spcBef>
                <a:spcPts val="800"/>
              </a:spcBef>
              <a:buFont typeface="Arial" panose="020B0604020202020204" pitchFamily="34" charset="0"/>
              <a:buChar char="•"/>
              <a:defRPr/>
            </a:pPr>
            <a:r>
              <a:rPr lang="en-US" sz="1600">
                <a:solidFill>
                  <a:prstClr val="black"/>
                </a:solidFill>
                <a:latin typeface="Arial"/>
              </a:rPr>
              <a:t>County Commissioners </a:t>
            </a:r>
          </a:p>
          <a:p>
            <a:pPr marL="228589" indent="-152392" defTabSz="914354">
              <a:spcBef>
                <a:spcPts val="800"/>
              </a:spcBef>
              <a:buFont typeface="Arial" panose="020B0604020202020204" pitchFamily="34" charset="0"/>
              <a:buChar char="•"/>
              <a:defRPr/>
            </a:pPr>
            <a:r>
              <a:rPr lang="en-US" sz="1600">
                <a:solidFill>
                  <a:prstClr val="black"/>
                </a:solidFill>
                <a:latin typeface="Arial"/>
              </a:rPr>
              <a:t>County Supervisors</a:t>
            </a:r>
          </a:p>
          <a:p>
            <a:pPr algn="ctr" defTabSz="914354">
              <a:defRPr/>
            </a:pPr>
            <a:endParaRPr lang="en-US" sz="1600">
              <a:solidFill>
                <a:prstClr val="black"/>
              </a:solidFill>
              <a:latin typeface="Arial"/>
            </a:endParaRPr>
          </a:p>
        </p:txBody>
      </p:sp>
      <p:sp>
        <p:nvSpPr>
          <p:cNvPr id="14" name="TextBox 13">
            <a:extLst>
              <a:ext uri="{FF2B5EF4-FFF2-40B4-BE49-F238E27FC236}">
                <a16:creationId xmlns:a16="http://schemas.microsoft.com/office/drawing/2014/main" id="{2C719D93-67F8-4AD0-3F05-95AAB60BD1A0}"/>
              </a:ext>
            </a:extLst>
          </p:cNvPr>
          <p:cNvSpPr txBox="1"/>
          <p:nvPr/>
        </p:nvSpPr>
        <p:spPr>
          <a:xfrm>
            <a:off x="4254007" y="2315857"/>
            <a:ext cx="3114791" cy="3088385"/>
          </a:xfrm>
          <a:prstGeom prst="rect">
            <a:avLst/>
          </a:prstGeom>
          <a:noFill/>
        </p:spPr>
        <p:txBody>
          <a:bodyPr wrap="square" tIns="121920" bIns="121920" rtlCol="0" anchor="t" anchorCtr="0">
            <a:noAutofit/>
          </a:bodyPr>
          <a:lstStyle/>
          <a:p>
            <a:pPr marL="228589" indent="-152392" defTabSz="914354">
              <a:spcBef>
                <a:spcPts val="800"/>
              </a:spcBef>
              <a:buFont typeface="Arial" panose="020B0604020202020204" pitchFamily="34" charset="0"/>
              <a:buChar char="•"/>
              <a:defRPr/>
            </a:pPr>
            <a:endParaRPr lang="en-US" sz="1600">
              <a:solidFill>
                <a:prstClr val="black"/>
              </a:solidFill>
              <a:latin typeface="Arial"/>
            </a:endParaRPr>
          </a:p>
          <a:p>
            <a:pPr marL="228589" indent="-152392" defTabSz="914354">
              <a:spcBef>
                <a:spcPts val="800"/>
              </a:spcBef>
              <a:buFont typeface="Arial" panose="020B0604020202020204" pitchFamily="34" charset="0"/>
              <a:buChar char="•"/>
              <a:defRPr/>
            </a:pPr>
            <a:r>
              <a:rPr lang="en-US" sz="1600">
                <a:solidFill>
                  <a:prstClr val="black"/>
                </a:solidFill>
                <a:latin typeface="Arial"/>
              </a:rPr>
              <a:t>State Governors</a:t>
            </a:r>
          </a:p>
          <a:p>
            <a:pPr marL="228589" indent="-152392" defTabSz="914354">
              <a:spcBef>
                <a:spcPts val="800"/>
              </a:spcBef>
              <a:buFont typeface="Arial" panose="020B0604020202020204" pitchFamily="34" charset="0"/>
              <a:buChar char="•"/>
              <a:defRPr/>
            </a:pPr>
            <a:r>
              <a:rPr lang="en-US" sz="1600">
                <a:solidFill>
                  <a:prstClr val="black"/>
                </a:solidFill>
                <a:latin typeface="Arial"/>
              </a:rPr>
              <a:t>State Cabinet Departments</a:t>
            </a:r>
          </a:p>
          <a:p>
            <a:pPr marL="228589" indent="-152392" defTabSz="914354">
              <a:spcBef>
                <a:spcPts val="800"/>
              </a:spcBef>
              <a:buFont typeface="Arial" panose="020B0604020202020204" pitchFamily="34" charset="0"/>
              <a:buChar char="•"/>
              <a:defRPr/>
            </a:pPr>
            <a:r>
              <a:rPr lang="en-US" sz="1600">
                <a:solidFill>
                  <a:prstClr val="black"/>
                </a:solidFill>
                <a:latin typeface="Arial"/>
              </a:rPr>
              <a:t>State Senators</a:t>
            </a:r>
          </a:p>
          <a:p>
            <a:pPr marL="228589" indent="-152392" defTabSz="914354">
              <a:spcBef>
                <a:spcPts val="800"/>
              </a:spcBef>
              <a:buFont typeface="Arial" panose="020B0604020202020204" pitchFamily="34" charset="0"/>
              <a:buChar char="•"/>
              <a:defRPr/>
            </a:pPr>
            <a:r>
              <a:rPr lang="en-US" sz="1600">
                <a:solidFill>
                  <a:prstClr val="black"/>
                </a:solidFill>
                <a:latin typeface="Arial"/>
              </a:rPr>
              <a:t>State Representatives</a:t>
            </a:r>
          </a:p>
          <a:p>
            <a:pPr marL="228589" indent="-152392" defTabSz="914354">
              <a:spcBef>
                <a:spcPts val="800"/>
              </a:spcBef>
              <a:buFont typeface="Arial" panose="020B0604020202020204" pitchFamily="34" charset="0"/>
              <a:buChar char="•"/>
              <a:defRPr/>
            </a:pPr>
            <a:r>
              <a:rPr lang="en-US" sz="1600">
                <a:solidFill>
                  <a:prstClr val="black"/>
                </a:solidFill>
                <a:latin typeface="Arial"/>
              </a:rPr>
              <a:t>State Regulators</a:t>
            </a:r>
          </a:p>
          <a:p>
            <a:pPr marL="228589" indent="-152392" defTabSz="914354">
              <a:spcBef>
                <a:spcPts val="800"/>
              </a:spcBef>
              <a:buFont typeface="Arial" panose="020B0604020202020204" pitchFamily="34" charset="0"/>
              <a:buChar char="•"/>
              <a:defRPr/>
            </a:pPr>
            <a:r>
              <a:rPr lang="en-US" sz="1600">
                <a:solidFill>
                  <a:prstClr val="black"/>
                </a:solidFill>
                <a:latin typeface="Arial"/>
              </a:rPr>
              <a:t>Valley-based Congressional Staff*</a:t>
            </a:r>
          </a:p>
        </p:txBody>
      </p:sp>
      <p:sp>
        <p:nvSpPr>
          <p:cNvPr id="15" name="Freeform 24">
            <a:extLst>
              <a:ext uri="{FF2B5EF4-FFF2-40B4-BE49-F238E27FC236}">
                <a16:creationId xmlns:a16="http://schemas.microsoft.com/office/drawing/2014/main" id="{30597EA9-E93C-36A6-B5AC-026C49BD1B9A}"/>
              </a:ext>
            </a:extLst>
          </p:cNvPr>
          <p:cNvSpPr/>
          <p:nvPr/>
        </p:nvSpPr>
        <p:spPr>
          <a:xfrm>
            <a:off x="7601209" y="1973321"/>
            <a:ext cx="3222683" cy="3437695"/>
          </a:xfrm>
          <a:prstGeom prst="rect">
            <a:avLst/>
          </a:prstGeom>
          <a:solidFill>
            <a:srgbClr val="E8EFF6"/>
          </a:solidFill>
          <a:ln w="1905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3152" tIns="1554480" rIns="73152" bIns="883831" numCol="1" spcCol="1270" anchor="t" anchorCtr="0">
            <a:noAutofit/>
          </a:bodyPr>
          <a:lstStyle/>
          <a:p>
            <a:pPr algn="ctr" defTabSz="914354">
              <a:defRPr/>
            </a:pPr>
            <a:endParaRPr lang="en-US" sz="1400">
              <a:solidFill>
                <a:prstClr val="white"/>
              </a:solidFill>
              <a:latin typeface="Arial"/>
            </a:endParaRPr>
          </a:p>
        </p:txBody>
      </p:sp>
      <p:sp>
        <p:nvSpPr>
          <p:cNvPr id="10" name="TextBox 9">
            <a:extLst>
              <a:ext uri="{FF2B5EF4-FFF2-40B4-BE49-F238E27FC236}">
                <a16:creationId xmlns:a16="http://schemas.microsoft.com/office/drawing/2014/main" id="{CE5519CF-E1A3-E60E-99C6-9FB1D53A1612}"/>
              </a:ext>
            </a:extLst>
          </p:cNvPr>
          <p:cNvSpPr txBox="1"/>
          <p:nvPr/>
        </p:nvSpPr>
        <p:spPr>
          <a:xfrm>
            <a:off x="900316" y="2035740"/>
            <a:ext cx="2995365" cy="542312"/>
          </a:xfrm>
          <a:prstGeom prst="rect">
            <a:avLst/>
          </a:prstGeom>
          <a:solidFill>
            <a:schemeClr val="accent1"/>
          </a:solidFill>
          <a:ln>
            <a:noFill/>
          </a:ln>
        </p:spPr>
        <p:txBody>
          <a:bodyPr wrap="square" tIns="91440" bIns="91440" rtlCol="0" anchor="ctr" anchorCtr="0">
            <a:noAutofit/>
          </a:bodyPr>
          <a:lstStyle/>
          <a:p>
            <a:pPr algn="ctr" defTabSz="685750" fontAlgn="base">
              <a:spcBef>
                <a:spcPct val="0"/>
              </a:spcBef>
              <a:spcAft>
                <a:spcPct val="0"/>
              </a:spcAft>
              <a:defRPr/>
            </a:pPr>
            <a:r>
              <a:rPr lang="en-US" sz="1600" b="1">
                <a:solidFill>
                  <a:prstClr val="white"/>
                </a:solidFill>
                <a:latin typeface="Arial" panose="020B0604020202020204" pitchFamily="34" charset="0"/>
                <a:cs typeface="Arial" panose="020B0604020202020204" pitchFamily="34" charset="0"/>
                <a:sym typeface="Calibri" charset="0"/>
              </a:rPr>
              <a:t>Local / Municipal</a:t>
            </a:r>
          </a:p>
        </p:txBody>
      </p:sp>
      <p:sp>
        <p:nvSpPr>
          <p:cNvPr id="16" name="TextBox 15">
            <a:extLst>
              <a:ext uri="{FF2B5EF4-FFF2-40B4-BE49-F238E27FC236}">
                <a16:creationId xmlns:a16="http://schemas.microsoft.com/office/drawing/2014/main" id="{B71DF53E-91B8-5AEA-EA9A-DBC5642E0D28}"/>
              </a:ext>
            </a:extLst>
          </p:cNvPr>
          <p:cNvSpPr txBox="1"/>
          <p:nvPr/>
        </p:nvSpPr>
        <p:spPr>
          <a:xfrm>
            <a:off x="7714868" y="2035740"/>
            <a:ext cx="2995365" cy="542312"/>
          </a:xfrm>
          <a:prstGeom prst="rect">
            <a:avLst/>
          </a:prstGeom>
          <a:solidFill>
            <a:schemeClr val="accent1"/>
          </a:solidFill>
          <a:ln>
            <a:noFill/>
          </a:ln>
        </p:spPr>
        <p:txBody>
          <a:bodyPr wrap="square" tIns="91440" bIns="91440" rtlCol="0" anchor="ctr" anchorCtr="0">
            <a:noAutofit/>
          </a:bodyPr>
          <a:lstStyle/>
          <a:p>
            <a:pPr algn="ctr" defTabSz="685750" fontAlgn="base">
              <a:spcBef>
                <a:spcPct val="0"/>
              </a:spcBef>
              <a:spcAft>
                <a:spcPct val="0"/>
              </a:spcAft>
              <a:defRPr/>
            </a:pPr>
            <a:r>
              <a:rPr lang="en-US" sz="1600" b="1">
                <a:solidFill>
                  <a:prstClr val="white"/>
                </a:solidFill>
                <a:latin typeface="Arial" panose="020B0604020202020204" pitchFamily="34" charset="0"/>
                <a:cs typeface="Arial" panose="020B0604020202020204" pitchFamily="34" charset="0"/>
                <a:sym typeface="Calibri" charset="0"/>
              </a:rPr>
              <a:t>Associations</a:t>
            </a:r>
          </a:p>
        </p:txBody>
      </p:sp>
      <p:pic>
        <p:nvPicPr>
          <p:cNvPr id="1026" name="Picture 2" descr="East Tennessee Economic Council – Promoting regional development and  exploring opportunities for growth">
            <a:extLst>
              <a:ext uri="{FF2B5EF4-FFF2-40B4-BE49-F238E27FC236}">
                <a16:creationId xmlns:a16="http://schemas.microsoft.com/office/drawing/2014/main" id="{397C0EA5-9BFC-6E2C-F025-0699AC81D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3052" y="3124401"/>
            <a:ext cx="1556753" cy="7067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D7A7D2DA-03A7-F217-B4A1-80414C7F4A11}"/>
              </a:ext>
            </a:extLst>
          </p:cNvPr>
          <p:cNvPicPr>
            <a:picLocks noChangeAspect="1"/>
          </p:cNvPicPr>
          <p:nvPr/>
        </p:nvPicPr>
        <p:blipFill>
          <a:blip r:embed="rId4"/>
          <a:stretch>
            <a:fillRect/>
          </a:stretch>
        </p:blipFill>
        <p:spPr>
          <a:xfrm>
            <a:off x="8477832" y="4395721"/>
            <a:ext cx="1471229" cy="656467"/>
          </a:xfrm>
          <a:prstGeom prst="rect">
            <a:avLst/>
          </a:prstGeom>
        </p:spPr>
      </p:pic>
      <p:pic>
        <p:nvPicPr>
          <p:cNvPr id="1032" name="Picture 8" descr=" Logo">
            <a:extLst>
              <a:ext uri="{FF2B5EF4-FFF2-40B4-BE49-F238E27FC236}">
                <a16:creationId xmlns:a16="http://schemas.microsoft.com/office/drawing/2014/main" id="{39F1FCBB-4024-EF4B-EFD1-81DF926248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27" r="85065"/>
          <a:stretch/>
        </p:blipFill>
        <p:spPr bwMode="auto">
          <a:xfrm>
            <a:off x="7764967" y="3085184"/>
            <a:ext cx="988695" cy="8351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12A9043-A66A-0AAF-27A8-C825FAE427E9}"/>
              </a:ext>
            </a:extLst>
          </p:cNvPr>
          <p:cNvSpPr txBox="1"/>
          <p:nvPr/>
        </p:nvSpPr>
        <p:spPr>
          <a:xfrm>
            <a:off x="7448483" y="4054789"/>
            <a:ext cx="1620191" cy="60959"/>
          </a:xfrm>
          <a:prstGeom prst="rect">
            <a:avLst/>
          </a:prstGeom>
          <a:noFill/>
        </p:spPr>
        <p:txBody>
          <a:bodyPr wrap="square" tIns="121920" bIns="121920" rtlCol="0" anchor="ctr" anchorCtr="0">
            <a:noAutofit/>
          </a:bodyPr>
          <a:lstStyle/>
          <a:p>
            <a:pPr algn="ctr" defTabSz="914354">
              <a:defRPr/>
            </a:pPr>
            <a:r>
              <a:rPr lang="en-US" sz="933">
                <a:solidFill>
                  <a:prstClr val="black"/>
                </a:solidFill>
                <a:latin typeface="Arial"/>
              </a:rPr>
              <a:t>Assoc. of TN Valley Governments</a:t>
            </a:r>
          </a:p>
        </p:txBody>
      </p:sp>
      <p:sp>
        <p:nvSpPr>
          <p:cNvPr id="22" name="TextBox 21">
            <a:extLst>
              <a:ext uri="{FF2B5EF4-FFF2-40B4-BE49-F238E27FC236}">
                <a16:creationId xmlns:a16="http://schemas.microsoft.com/office/drawing/2014/main" id="{727DCD1E-2D49-76ED-1DB2-780A8824441B}"/>
              </a:ext>
            </a:extLst>
          </p:cNvPr>
          <p:cNvSpPr txBox="1"/>
          <p:nvPr/>
        </p:nvSpPr>
        <p:spPr>
          <a:xfrm>
            <a:off x="9033049" y="3896845"/>
            <a:ext cx="1821824" cy="60959"/>
          </a:xfrm>
          <a:prstGeom prst="rect">
            <a:avLst/>
          </a:prstGeom>
          <a:noFill/>
        </p:spPr>
        <p:txBody>
          <a:bodyPr wrap="square" tIns="121920" bIns="121920" rtlCol="0" anchor="ctr" anchorCtr="0">
            <a:noAutofit/>
          </a:bodyPr>
          <a:lstStyle/>
          <a:p>
            <a:pPr algn="ctr" defTabSz="914354">
              <a:defRPr/>
            </a:pPr>
            <a:r>
              <a:rPr lang="en-US" sz="933">
                <a:solidFill>
                  <a:prstClr val="black"/>
                </a:solidFill>
                <a:latin typeface="Arial"/>
              </a:rPr>
              <a:t>East TN Economic Council</a:t>
            </a:r>
          </a:p>
        </p:txBody>
      </p:sp>
      <p:sp>
        <p:nvSpPr>
          <p:cNvPr id="23" name="TextBox 22">
            <a:extLst>
              <a:ext uri="{FF2B5EF4-FFF2-40B4-BE49-F238E27FC236}">
                <a16:creationId xmlns:a16="http://schemas.microsoft.com/office/drawing/2014/main" id="{D18CC854-1F85-06EB-FF60-735929C690B3}"/>
              </a:ext>
            </a:extLst>
          </p:cNvPr>
          <p:cNvSpPr txBox="1"/>
          <p:nvPr/>
        </p:nvSpPr>
        <p:spPr>
          <a:xfrm>
            <a:off x="8300580" y="5110839"/>
            <a:ext cx="1821824" cy="60959"/>
          </a:xfrm>
          <a:prstGeom prst="rect">
            <a:avLst/>
          </a:prstGeom>
          <a:noFill/>
        </p:spPr>
        <p:txBody>
          <a:bodyPr wrap="square" tIns="121920" bIns="121920" rtlCol="0" anchor="ctr" anchorCtr="0">
            <a:noAutofit/>
          </a:bodyPr>
          <a:lstStyle/>
          <a:p>
            <a:pPr algn="ctr" defTabSz="914354">
              <a:defRPr/>
            </a:pPr>
            <a:r>
              <a:rPr lang="en-US" sz="933">
                <a:solidFill>
                  <a:prstClr val="black"/>
                </a:solidFill>
                <a:latin typeface="Arial"/>
              </a:rPr>
              <a:t>TN Valley Corridor</a:t>
            </a:r>
          </a:p>
        </p:txBody>
      </p:sp>
      <p:sp>
        <p:nvSpPr>
          <p:cNvPr id="26" name="TextBox 25">
            <a:extLst>
              <a:ext uri="{FF2B5EF4-FFF2-40B4-BE49-F238E27FC236}">
                <a16:creationId xmlns:a16="http://schemas.microsoft.com/office/drawing/2014/main" id="{03D46609-A3C3-0D4D-ED3F-3B649C21BB0E}"/>
              </a:ext>
            </a:extLst>
          </p:cNvPr>
          <p:cNvSpPr txBox="1"/>
          <p:nvPr/>
        </p:nvSpPr>
        <p:spPr>
          <a:xfrm>
            <a:off x="7441032" y="2791626"/>
            <a:ext cx="1232681" cy="129257"/>
          </a:xfrm>
          <a:prstGeom prst="rect">
            <a:avLst/>
          </a:prstGeom>
          <a:noFill/>
        </p:spPr>
        <p:txBody>
          <a:bodyPr wrap="square" tIns="121920" bIns="121920" rtlCol="0" anchor="ctr" anchorCtr="0">
            <a:noAutofit/>
          </a:bodyPr>
          <a:lstStyle/>
          <a:p>
            <a:pPr algn="ctr" defTabSz="914354">
              <a:defRPr/>
            </a:pPr>
            <a:r>
              <a:rPr lang="en-US" sz="1067" i="1">
                <a:solidFill>
                  <a:prstClr val="black"/>
                </a:solidFill>
                <a:latin typeface="Arial"/>
              </a:rPr>
              <a:t>Examples:</a:t>
            </a:r>
          </a:p>
        </p:txBody>
      </p:sp>
      <p:sp>
        <p:nvSpPr>
          <p:cNvPr id="4" name="Slide Number Placeholder 3">
            <a:extLst>
              <a:ext uri="{FF2B5EF4-FFF2-40B4-BE49-F238E27FC236}">
                <a16:creationId xmlns:a16="http://schemas.microsoft.com/office/drawing/2014/main" id="{ECD41CC0-6584-6853-2C98-BAB6F015082A}"/>
              </a:ext>
            </a:extLst>
          </p:cNvPr>
          <p:cNvSpPr>
            <a:spLocks noGrp="1"/>
          </p:cNvSpPr>
          <p:nvPr>
            <p:ph type="sldNum" sz="quarter" idx="11"/>
          </p:nvPr>
        </p:nvSpPr>
        <p:spPr/>
        <p:txBody>
          <a:bodyPr/>
          <a:lstStyle/>
          <a:p>
            <a:pPr defTabSz="914354">
              <a:defRPr/>
            </a:pPr>
            <a:fld id="{5DCF5B18-1935-AB44-AE6E-C993FDFDD711}" type="slidenum">
              <a:rPr lang="en-US">
                <a:solidFill>
                  <a:prstClr val="black"/>
                </a:solidFill>
              </a:rPr>
              <a:pPr defTabSz="914354">
                <a:defRPr/>
              </a:pPr>
              <a:t>19</a:t>
            </a:fld>
            <a:endParaRPr lang="en-US">
              <a:solidFill>
                <a:prstClr val="black"/>
              </a:solidFill>
            </a:endParaRPr>
          </a:p>
        </p:txBody>
      </p:sp>
      <p:sp>
        <p:nvSpPr>
          <p:cNvPr id="7" name="TextBox 6">
            <a:extLst>
              <a:ext uri="{FF2B5EF4-FFF2-40B4-BE49-F238E27FC236}">
                <a16:creationId xmlns:a16="http://schemas.microsoft.com/office/drawing/2014/main" id="{AA7FAB50-5BD4-B557-F53A-89ED466B0D3E}"/>
              </a:ext>
            </a:extLst>
          </p:cNvPr>
          <p:cNvSpPr txBox="1"/>
          <p:nvPr/>
        </p:nvSpPr>
        <p:spPr>
          <a:xfrm>
            <a:off x="3685493" y="6316712"/>
            <a:ext cx="4417747" cy="299125"/>
          </a:xfrm>
          <a:prstGeom prst="rect">
            <a:avLst/>
          </a:prstGeom>
          <a:noFill/>
        </p:spPr>
        <p:txBody>
          <a:bodyPr wrap="square" tIns="121920" bIns="121920" rtlCol="0" anchor="ctr" anchorCtr="0">
            <a:noAutofit/>
          </a:bodyPr>
          <a:lstStyle/>
          <a:p>
            <a:pPr algn="ctr" defTabSz="914354">
              <a:defRPr/>
            </a:pPr>
            <a:r>
              <a:rPr lang="en-US" sz="1000">
                <a:solidFill>
                  <a:prstClr val="black"/>
                </a:solidFill>
                <a:latin typeface="Arial"/>
              </a:rPr>
              <a:t>TVA Restricted Information – Deliberative and Pre-Decisional Privileged</a:t>
            </a:r>
          </a:p>
        </p:txBody>
      </p:sp>
      <p:sp>
        <p:nvSpPr>
          <p:cNvPr id="11" name="Content Placeholder 8">
            <a:extLst>
              <a:ext uri="{FF2B5EF4-FFF2-40B4-BE49-F238E27FC236}">
                <a16:creationId xmlns:a16="http://schemas.microsoft.com/office/drawing/2014/main" id="{11BB9823-9F11-C1F8-0017-9B60A67D2323}"/>
              </a:ext>
            </a:extLst>
          </p:cNvPr>
          <p:cNvSpPr txBox="1">
            <a:spLocks/>
          </p:cNvSpPr>
          <p:nvPr/>
        </p:nvSpPr>
        <p:spPr>
          <a:xfrm>
            <a:off x="571565" y="197854"/>
            <a:ext cx="11104035" cy="295465"/>
          </a:xfrm>
          <a:prstGeom prst="rect">
            <a:avLst/>
          </a:prstGeom>
        </p:spPr>
        <p:txBody>
          <a:bodyPr vert="horz" lIns="0" tIns="60960" rIns="0" bIns="60960" rtlCol="0" anchor="ctr"/>
          <a:lstStyle>
            <a:defPPr>
              <a:defRPr lang="en-US"/>
            </a:defPPr>
            <a:lvl1pPr marL="0" algn="l" defTabSz="685800" rtl="0" eaLnBrk="1" latinLnBrk="0" hangingPunct="1">
              <a:defRPr sz="800" kern="1200">
                <a:solidFill>
                  <a:schemeClr val="tx1"/>
                </a:solidFill>
                <a:latin typeface="Arial" panose="020B0604020202020204" pitchFamily="34" charset="0"/>
                <a:ea typeface="Arial" panose="020B0604020202020204" pitchFamily="34"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defRPr/>
            </a:pPr>
            <a:r>
              <a:rPr lang="en-US" sz="1600" b="1">
                <a:solidFill>
                  <a:srgbClr val="457EAF"/>
                </a:solidFill>
              </a:rPr>
              <a:t>Public Officials</a:t>
            </a:r>
          </a:p>
        </p:txBody>
      </p:sp>
      <p:sp>
        <p:nvSpPr>
          <p:cNvPr id="18" name="TextBox 17">
            <a:extLst>
              <a:ext uri="{FF2B5EF4-FFF2-40B4-BE49-F238E27FC236}">
                <a16:creationId xmlns:a16="http://schemas.microsoft.com/office/drawing/2014/main" id="{1E0850E6-473B-677A-2CBA-174AE5074D52}"/>
              </a:ext>
            </a:extLst>
          </p:cNvPr>
          <p:cNvSpPr txBox="1"/>
          <p:nvPr/>
        </p:nvSpPr>
        <p:spPr>
          <a:xfrm>
            <a:off x="571561" y="5965374"/>
            <a:ext cx="9550843" cy="423559"/>
          </a:xfrm>
          <a:prstGeom prst="rect">
            <a:avLst/>
          </a:prstGeom>
          <a:noFill/>
        </p:spPr>
        <p:txBody>
          <a:bodyPr wrap="square" tIns="121920" bIns="121920" rtlCol="0" anchor="ctr" anchorCtr="0">
            <a:noAutofit/>
          </a:bodyPr>
          <a:lstStyle/>
          <a:p>
            <a:pPr defTabSz="914354">
              <a:defRPr/>
            </a:pPr>
            <a:r>
              <a:rPr lang="en-US" sz="1333" dirty="0">
                <a:solidFill>
                  <a:prstClr val="black"/>
                </a:solidFill>
                <a:latin typeface="Arial"/>
              </a:rPr>
              <a:t>*</a:t>
            </a:r>
            <a:r>
              <a:rPr lang="en-US" sz="1200" dirty="0">
                <a:solidFill>
                  <a:prstClr val="black"/>
                </a:solidFill>
                <a:latin typeface="Arial"/>
              </a:rPr>
              <a:t>Relationships with federal congressional staff who are located in the Valley are managed within States.</a:t>
            </a:r>
            <a:endParaRPr lang="en-US" sz="1333" dirty="0">
              <a:solidFill>
                <a:prstClr val="black"/>
              </a:solidFill>
              <a:latin typeface="Arial"/>
            </a:endParaRPr>
          </a:p>
        </p:txBody>
      </p:sp>
    </p:spTree>
    <p:extLst>
      <p:ext uri="{BB962C8B-B14F-4D97-AF65-F5344CB8AC3E}">
        <p14:creationId xmlns:p14="http://schemas.microsoft.com/office/powerpoint/2010/main" val="336706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3" name="Content Placeholder 15" descr="H-26.jpg">
            <a:extLst>
              <a:ext uri="{FF2B5EF4-FFF2-40B4-BE49-F238E27FC236}">
                <a16:creationId xmlns:a16="http://schemas.microsoft.com/office/drawing/2014/main" id="{C49D8768-0D75-40D6-100F-3586AF8DDE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449" y="1397002"/>
            <a:ext cx="3280177" cy="2231553"/>
          </a:xfrm>
          <a:prstGeom prst="rect">
            <a:avLst/>
          </a:prstGeom>
          <a:ln>
            <a:noFill/>
          </a:ln>
          <a:effectLst/>
        </p:spPr>
      </p:pic>
      <p:pic>
        <p:nvPicPr>
          <p:cNvPr id="6" name="Picture 5" descr="H-65.jpg">
            <a:extLst>
              <a:ext uri="{FF2B5EF4-FFF2-40B4-BE49-F238E27FC236}">
                <a16:creationId xmlns:a16="http://schemas.microsoft.com/office/drawing/2014/main" id="{1F33828D-5303-45AD-990B-884E5863D3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449" y="3761934"/>
            <a:ext cx="3280177" cy="2569347"/>
          </a:xfrm>
          <a:prstGeom prst="rect">
            <a:avLst/>
          </a:prstGeom>
          <a:ln>
            <a:noFill/>
          </a:ln>
          <a:effectLst/>
        </p:spPr>
      </p:pic>
      <p:sp>
        <p:nvSpPr>
          <p:cNvPr id="8" name="Text Placeholder 7">
            <a:extLst>
              <a:ext uri="{FF2B5EF4-FFF2-40B4-BE49-F238E27FC236}">
                <a16:creationId xmlns:a16="http://schemas.microsoft.com/office/drawing/2014/main" id="{1875A557-B8A1-7F4B-EC48-17C9C90959CE}"/>
              </a:ext>
            </a:extLst>
          </p:cNvPr>
          <p:cNvSpPr>
            <a:spLocks noGrp="1"/>
          </p:cNvSpPr>
          <p:nvPr>
            <p:ph type="body" sz="quarter" idx="10"/>
          </p:nvPr>
        </p:nvSpPr>
        <p:spPr/>
        <p:txBody>
          <a:bodyPr/>
          <a:lstStyle/>
          <a:p>
            <a:r>
              <a:rPr lang="en-US"/>
              <a:t>A Region in Peril</a:t>
            </a:r>
          </a:p>
        </p:txBody>
      </p:sp>
      <p:sp>
        <p:nvSpPr>
          <p:cNvPr id="9" name="TextBox 8">
            <a:extLst>
              <a:ext uri="{FF2B5EF4-FFF2-40B4-BE49-F238E27FC236}">
                <a16:creationId xmlns:a16="http://schemas.microsoft.com/office/drawing/2014/main" id="{29794FFB-C7FE-EDD0-CDE0-07A146D12C70}"/>
              </a:ext>
            </a:extLst>
          </p:cNvPr>
          <p:cNvSpPr txBox="1"/>
          <p:nvPr/>
        </p:nvSpPr>
        <p:spPr>
          <a:xfrm>
            <a:off x="8607287" y="1397002"/>
            <a:ext cx="3186177" cy="4427328"/>
          </a:xfrm>
          <a:prstGeom prst="rect">
            <a:avLst/>
          </a:prstGeom>
          <a:noFill/>
        </p:spPr>
        <p:txBody>
          <a:bodyPr wrap="square" lIns="0" tIns="0" rIns="0" bIns="0" rtlCol="0" anchor="t"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a:ea typeface="+mn-ea"/>
                <a:cs typeface="+mn-cs"/>
              </a:rPr>
              <a:t>Challenges across the Tennessee Valley:</a:t>
            </a:r>
          </a:p>
          <a:p>
            <a:pPr marL="342900" marR="0" lvl="0" indent="-34290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Poverty</a:t>
            </a:r>
          </a:p>
          <a:p>
            <a:pPr marL="342900" marR="0" lvl="0" indent="-34290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Flooding</a:t>
            </a:r>
          </a:p>
          <a:p>
            <a:pPr marL="342900" marR="0" lvl="0" indent="-34290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Poor farming</a:t>
            </a:r>
          </a:p>
          <a:p>
            <a:pPr marL="342900" marR="0" lvl="0" indent="-34290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Lagging infrastructure</a:t>
            </a:r>
          </a:p>
          <a:p>
            <a:pPr marL="342900" marR="0" lvl="0" indent="-34290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Limited economic opportunity</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err="1">
              <a:ln>
                <a:noFill/>
              </a:ln>
              <a:solidFill>
                <a:prstClr val="white"/>
              </a:solidFill>
              <a:effectLst/>
              <a:uLnTx/>
              <a:uFillTx/>
              <a:latin typeface="Arial" panose="020B0604020202020204"/>
              <a:ea typeface="+mn-ea"/>
              <a:cs typeface="+mn-cs"/>
            </a:endParaRPr>
          </a:p>
        </p:txBody>
      </p:sp>
      <p:pic>
        <p:nvPicPr>
          <p:cNvPr id="10" name="image7.png">
            <a:extLst>
              <a:ext uri="{FF2B5EF4-FFF2-40B4-BE49-F238E27FC236}">
                <a16:creationId xmlns:a16="http://schemas.microsoft.com/office/drawing/2014/main" id="{79638022-B80E-C32C-C3D2-4A79D6FDED85}"/>
              </a:ext>
            </a:extLst>
          </p:cNvPr>
          <p:cNvPicPr/>
          <p:nvPr/>
        </p:nvPicPr>
        <p:blipFill>
          <a:blip r:embed="rId5" cstate="screen">
            <a:extLst>
              <a:ext uri="{28A0092B-C50C-407E-A947-70E740481C1C}">
                <a14:useLocalDpi xmlns:a14="http://schemas.microsoft.com/office/drawing/2010/main"/>
              </a:ext>
            </a:extLst>
          </a:blip>
          <a:srcRect/>
          <a:stretch/>
        </p:blipFill>
        <p:spPr>
          <a:xfrm>
            <a:off x="3954539" y="1397002"/>
            <a:ext cx="4420837" cy="4934279"/>
          </a:xfrm>
          <a:prstGeom prst="rect">
            <a:avLst/>
          </a:prstGeom>
          <a:ln w="12700">
            <a:miter lim="400000"/>
          </a:ln>
          <a:effectLst/>
        </p:spPr>
      </p:pic>
    </p:spTree>
    <p:extLst>
      <p:ext uri="{BB962C8B-B14F-4D97-AF65-F5344CB8AC3E}">
        <p14:creationId xmlns:p14="http://schemas.microsoft.com/office/powerpoint/2010/main" val="323628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224F3-03F3-5E51-D7C3-CBDB5327AD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C0E41-8F3E-042A-9A60-B4D67D22382D}"/>
              </a:ext>
            </a:extLst>
          </p:cNvPr>
          <p:cNvSpPr>
            <a:spLocks noGrp="1"/>
          </p:cNvSpPr>
          <p:nvPr>
            <p:ph type="title"/>
          </p:nvPr>
        </p:nvSpPr>
        <p:spPr>
          <a:xfrm>
            <a:off x="558800" y="729353"/>
            <a:ext cx="10972800" cy="1166815"/>
          </a:xfrm>
        </p:spPr>
        <p:txBody>
          <a:bodyPr/>
          <a:lstStyle/>
          <a:p>
            <a:r>
              <a:rPr lang="en-US" dirty="0"/>
              <a:t>Working with State Legislatures</a:t>
            </a:r>
            <a:endParaRPr lang="en-US" dirty="0">
              <a:highlight>
                <a:srgbClr val="FFFF00"/>
              </a:highlight>
            </a:endParaRPr>
          </a:p>
        </p:txBody>
      </p:sp>
      <p:graphicFrame>
        <p:nvGraphicFramePr>
          <p:cNvPr id="3" name="Table 2">
            <a:extLst>
              <a:ext uri="{FF2B5EF4-FFF2-40B4-BE49-F238E27FC236}">
                <a16:creationId xmlns:a16="http://schemas.microsoft.com/office/drawing/2014/main" id="{29253B7A-5BD1-9087-6DEC-4996F4F99553}"/>
              </a:ext>
            </a:extLst>
          </p:cNvPr>
          <p:cNvGraphicFramePr>
            <a:graphicFrameLocks noGrp="1"/>
          </p:cNvGraphicFramePr>
          <p:nvPr>
            <p:extLst>
              <p:ext uri="{D42A27DB-BD31-4B8C-83A1-F6EECF244321}">
                <p14:modId xmlns:p14="http://schemas.microsoft.com/office/powerpoint/2010/main" val="2060254657"/>
              </p:ext>
            </p:extLst>
          </p:nvPr>
        </p:nvGraphicFramePr>
        <p:xfrm>
          <a:off x="1214365" y="2141975"/>
          <a:ext cx="9197994" cy="3252886"/>
        </p:xfrm>
        <a:graphic>
          <a:graphicData uri="http://schemas.openxmlformats.org/drawingml/2006/table">
            <a:tbl>
              <a:tblPr firstRow="1" firstCol="1" bandRow="1">
                <a:tableStyleId>{5C22544A-7EE6-4342-B048-85BDC9FD1C3A}</a:tableStyleId>
              </a:tblPr>
              <a:tblGrid>
                <a:gridCol w="1593219">
                  <a:extLst>
                    <a:ext uri="{9D8B030D-6E8A-4147-A177-3AD203B41FA5}">
                      <a16:colId xmlns:a16="http://schemas.microsoft.com/office/drawing/2014/main" val="1507506799"/>
                    </a:ext>
                  </a:extLst>
                </a:gridCol>
                <a:gridCol w="2573557">
                  <a:extLst>
                    <a:ext uri="{9D8B030D-6E8A-4147-A177-3AD203B41FA5}">
                      <a16:colId xmlns:a16="http://schemas.microsoft.com/office/drawing/2014/main" val="13945330"/>
                    </a:ext>
                  </a:extLst>
                </a:gridCol>
                <a:gridCol w="2515609">
                  <a:extLst>
                    <a:ext uri="{9D8B030D-6E8A-4147-A177-3AD203B41FA5}">
                      <a16:colId xmlns:a16="http://schemas.microsoft.com/office/drawing/2014/main" val="139187061"/>
                    </a:ext>
                  </a:extLst>
                </a:gridCol>
                <a:gridCol w="2515609">
                  <a:extLst>
                    <a:ext uri="{9D8B030D-6E8A-4147-A177-3AD203B41FA5}">
                      <a16:colId xmlns:a16="http://schemas.microsoft.com/office/drawing/2014/main" val="3502746961"/>
                    </a:ext>
                  </a:extLst>
                </a:gridCol>
              </a:tblGrid>
              <a:tr h="750666">
                <a:tc>
                  <a:txBody>
                    <a:bodyPr/>
                    <a:lstStyle/>
                    <a:p>
                      <a:pPr marL="0" marR="0" algn="ctr">
                        <a:buNone/>
                      </a:pPr>
                      <a:r>
                        <a:rPr lang="en-US" sz="1000">
                          <a:effectLst/>
                        </a:rPr>
                        <a:t>State Legislature</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Number of Bills and Resolutions Introduced in 2026 or Carried Over from 2025 Session</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Number of Bills and Resolutions Tracked</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dirty="0">
                          <a:effectLst/>
                        </a:rPr>
                        <a:t>Number of Tracked Bills and Resolutions Enacted</a:t>
                      </a:r>
                      <a:endParaRPr lang="en-US" sz="1200" dirty="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8509521"/>
                  </a:ext>
                </a:extLst>
              </a:tr>
              <a:tr h="250222">
                <a:tc>
                  <a:txBody>
                    <a:bodyPr/>
                    <a:lstStyle/>
                    <a:p>
                      <a:pPr marL="0" marR="0">
                        <a:buNone/>
                      </a:pPr>
                      <a:r>
                        <a:rPr lang="en-US" sz="1000">
                          <a:effectLst/>
                        </a:rPr>
                        <a:t>Alabama</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864</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90</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6</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9523328"/>
                  </a:ext>
                </a:extLst>
              </a:tr>
              <a:tr h="250222">
                <a:tc>
                  <a:txBody>
                    <a:bodyPr/>
                    <a:lstStyle/>
                    <a:p>
                      <a:pPr marL="0" marR="0">
                        <a:buNone/>
                      </a:pPr>
                      <a:r>
                        <a:rPr lang="en-US" sz="1000">
                          <a:effectLst/>
                        </a:rPr>
                        <a:t>Georgia</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2,093</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136</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8</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2096862"/>
                  </a:ext>
                </a:extLst>
              </a:tr>
              <a:tr h="250222">
                <a:tc>
                  <a:txBody>
                    <a:bodyPr/>
                    <a:lstStyle/>
                    <a:p>
                      <a:pPr marL="0" marR="0">
                        <a:buNone/>
                      </a:pPr>
                      <a:r>
                        <a:rPr lang="en-US" sz="1000">
                          <a:effectLst/>
                        </a:rPr>
                        <a:t>Kentucky</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1,085</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85</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1</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5439176"/>
                  </a:ext>
                </a:extLst>
              </a:tr>
              <a:tr h="250222">
                <a:tc>
                  <a:txBody>
                    <a:bodyPr/>
                    <a:lstStyle/>
                    <a:p>
                      <a:pPr marL="0" marR="0">
                        <a:buNone/>
                      </a:pPr>
                      <a:r>
                        <a:rPr lang="en-US" sz="1000">
                          <a:effectLst/>
                        </a:rPr>
                        <a:t>Mississippi</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3,491</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138</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0</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173166"/>
                  </a:ext>
                </a:extLst>
              </a:tr>
              <a:tr h="250222">
                <a:tc>
                  <a:txBody>
                    <a:bodyPr/>
                    <a:lstStyle/>
                    <a:p>
                      <a:pPr marL="0" marR="0">
                        <a:buNone/>
                      </a:pPr>
                      <a:r>
                        <a:rPr lang="en-US" sz="1000">
                          <a:effectLst/>
                        </a:rPr>
                        <a:t>North Carolina</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1,794</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112</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4</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0799"/>
                  </a:ext>
                </a:extLst>
              </a:tr>
              <a:tr h="250222">
                <a:tc>
                  <a:txBody>
                    <a:bodyPr/>
                    <a:lstStyle/>
                    <a:p>
                      <a:pPr marL="0" marR="0">
                        <a:buNone/>
                      </a:pPr>
                      <a:r>
                        <a:rPr lang="en-US" sz="1000">
                          <a:effectLst/>
                        </a:rPr>
                        <a:t>Tennessee</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5,374</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254</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38</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2669885"/>
                  </a:ext>
                </a:extLst>
              </a:tr>
              <a:tr h="250222">
                <a:tc>
                  <a:txBody>
                    <a:bodyPr/>
                    <a:lstStyle/>
                    <a:p>
                      <a:pPr marL="0" marR="0">
                        <a:buNone/>
                      </a:pPr>
                      <a:r>
                        <a:rPr lang="en-US" sz="1000">
                          <a:effectLst/>
                        </a:rPr>
                        <a:t>Virginia</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2,366</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390</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0</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504679"/>
                  </a:ext>
                </a:extLst>
              </a:tr>
              <a:tr h="750666">
                <a:tc>
                  <a:txBody>
                    <a:bodyPr/>
                    <a:lstStyle/>
                    <a:p>
                      <a:pPr marL="0" marR="0" algn="ctr">
                        <a:buNone/>
                      </a:pPr>
                      <a:r>
                        <a:rPr lang="en-US" sz="1000">
                          <a:effectLst/>
                        </a:rPr>
                        <a:t>Total</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17,067</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a:effectLst/>
                        </a:rPr>
                        <a:t>1205</a:t>
                      </a:r>
                      <a:endParaRPr lang="en-US" sz="1200">
                        <a:effectLst/>
                      </a:endParaRPr>
                    </a:p>
                    <a:p>
                      <a:pPr marL="0" marR="0" algn="ctr">
                        <a:buNone/>
                      </a:pPr>
                      <a:r>
                        <a:rPr lang="en-US" sz="1000">
                          <a:effectLst/>
                        </a:rPr>
                        <a:t>(approximately 7% of total number introduced or carried over)</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1000" dirty="0">
                          <a:effectLst/>
                        </a:rPr>
                        <a:t>57</a:t>
                      </a:r>
                      <a:endParaRPr lang="en-US" sz="1200" dirty="0">
                        <a:effectLst/>
                      </a:endParaRPr>
                    </a:p>
                    <a:p>
                      <a:pPr marL="0" marR="0" algn="ctr">
                        <a:buNone/>
                      </a:pPr>
                      <a:r>
                        <a:rPr lang="en-US" sz="1000" dirty="0">
                          <a:effectLst/>
                        </a:rPr>
                        <a:t>(4.7% of total number tracked)</a:t>
                      </a:r>
                      <a:endParaRPr lang="en-US" sz="1200" dirty="0">
                        <a:effectLst/>
                        <a:latin typeface="Aptos" panose="020B0004020202020204" pitchFamily="34" charset="0"/>
                        <a:ea typeface="Aptos" panose="020B0004020202020204" pitchFamily="34" charset="0"/>
                        <a:cs typeface="Aptos" panose="020B00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7811429"/>
                  </a:ext>
                </a:extLst>
              </a:tr>
            </a:tbl>
          </a:graphicData>
        </a:graphic>
      </p:graphicFrame>
    </p:spTree>
    <p:extLst>
      <p:ext uri="{BB962C8B-B14F-4D97-AF65-F5344CB8AC3E}">
        <p14:creationId xmlns:p14="http://schemas.microsoft.com/office/powerpoint/2010/main" val="426023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2C36-A5FC-B115-8F1E-73E23D1A4C40}"/>
              </a:ext>
            </a:extLst>
          </p:cNvPr>
          <p:cNvSpPr>
            <a:spLocks noGrp="1"/>
          </p:cNvSpPr>
          <p:nvPr>
            <p:ph type="title"/>
          </p:nvPr>
        </p:nvSpPr>
        <p:spPr>
          <a:xfrm>
            <a:off x="558800" y="661473"/>
            <a:ext cx="11133645" cy="674039"/>
          </a:xfrm>
        </p:spPr>
        <p:txBody>
          <a:bodyPr/>
          <a:lstStyle/>
          <a:p>
            <a:r>
              <a:rPr lang="en-US"/>
              <a:t>Communities</a:t>
            </a:r>
            <a:br>
              <a:rPr lang="en-US"/>
            </a:br>
            <a:r>
              <a:rPr lang="en-US" sz="1867" b="0"/>
              <a:t>Enhancing TVA’s role as a community leader and trusted partner to make life better for the people of the Tennessee Valley</a:t>
            </a:r>
            <a:endParaRPr lang="en-US" sz="1600"/>
          </a:p>
        </p:txBody>
      </p:sp>
      <p:pic>
        <p:nvPicPr>
          <p:cNvPr id="34" name="Picture 2">
            <a:extLst>
              <a:ext uri="{FF2B5EF4-FFF2-40B4-BE49-F238E27FC236}">
                <a16:creationId xmlns:a16="http://schemas.microsoft.com/office/drawing/2014/main" id="{8D6ADD33-2CB1-A15A-85D0-EEA9C94E6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245" y="3357315"/>
            <a:ext cx="451104" cy="35342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CEAB3F03-1247-4A17-77CD-17B315C191ED}"/>
              </a:ext>
            </a:extLst>
          </p:cNvPr>
          <p:cNvPicPr>
            <a:picLocks noChangeAspect="1"/>
          </p:cNvPicPr>
          <p:nvPr/>
        </p:nvPicPr>
        <p:blipFill>
          <a:blip r:embed="rId4"/>
          <a:srcRect/>
          <a:stretch/>
        </p:blipFill>
        <p:spPr>
          <a:xfrm>
            <a:off x="5163244" y="2645909"/>
            <a:ext cx="334168" cy="400195"/>
          </a:xfrm>
          <a:prstGeom prst="rect">
            <a:avLst/>
          </a:prstGeom>
        </p:spPr>
      </p:pic>
      <p:grpSp>
        <p:nvGrpSpPr>
          <p:cNvPr id="37" name="Graphic 126">
            <a:extLst>
              <a:ext uri="{FF2B5EF4-FFF2-40B4-BE49-F238E27FC236}">
                <a16:creationId xmlns:a16="http://schemas.microsoft.com/office/drawing/2014/main" id="{1308058A-55AB-4AEB-F02C-12A98B9457DB}"/>
              </a:ext>
            </a:extLst>
          </p:cNvPr>
          <p:cNvGrpSpPr>
            <a:grpSpLocks noChangeAspect="1"/>
          </p:cNvGrpSpPr>
          <p:nvPr/>
        </p:nvGrpSpPr>
        <p:grpSpPr>
          <a:xfrm>
            <a:off x="4998523" y="4052110"/>
            <a:ext cx="446512" cy="302831"/>
            <a:chOff x="11395691" y="4330149"/>
            <a:chExt cx="283464" cy="166744"/>
          </a:xfrm>
          <a:solidFill>
            <a:sysClr val="window" lastClr="FFFFFF"/>
          </a:solidFill>
        </p:grpSpPr>
        <p:sp>
          <p:nvSpPr>
            <p:cNvPr id="38" name="Freeform 331">
              <a:extLst>
                <a:ext uri="{FF2B5EF4-FFF2-40B4-BE49-F238E27FC236}">
                  <a16:creationId xmlns:a16="http://schemas.microsoft.com/office/drawing/2014/main" id="{E93ED50C-3D3A-C103-4931-90A3C412F494}"/>
                </a:ext>
              </a:extLst>
            </p:cNvPr>
            <p:cNvSpPr/>
            <p:nvPr/>
          </p:nvSpPr>
          <p:spPr>
            <a:xfrm>
              <a:off x="11608414" y="4330149"/>
              <a:ext cx="70866" cy="81339"/>
            </a:xfrm>
            <a:custGeom>
              <a:avLst/>
              <a:gdLst>
                <a:gd name="connsiteX0" fmla="*/ 27638 w 70866"/>
                <a:gd name="connsiteY0" fmla="*/ 0 h 81338"/>
                <a:gd name="connsiteX1" fmla="*/ 0 w 70866"/>
                <a:gd name="connsiteY1" fmla="*/ 17284 h 81338"/>
                <a:gd name="connsiteX2" fmla="*/ 43770 w 70866"/>
                <a:gd name="connsiteY2" fmla="*/ 84877 h 81338"/>
                <a:gd name="connsiteX3" fmla="*/ 71408 w 70866"/>
                <a:gd name="connsiteY3" fmla="*/ 67633 h 81338"/>
                <a:gd name="connsiteX4" fmla="*/ 27638 w 70866"/>
                <a:gd name="connsiteY4" fmla="*/ 0 h 8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 h="81338">
                  <a:moveTo>
                    <a:pt x="27638" y="0"/>
                  </a:moveTo>
                  <a:lnTo>
                    <a:pt x="0" y="17284"/>
                  </a:lnTo>
                  <a:lnTo>
                    <a:pt x="43770" y="84877"/>
                  </a:lnTo>
                  <a:lnTo>
                    <a:pt x="71408" y="67633"/>
                  </a:lnTo>
                  <a:lnTo>
                    <a:pt x="27638" y="0"/>
                  </a:lnTo>
                  <a:close/>
                </a:path>
              </a:pathLst>
            </a:custGeom>
            <a:grpFill/>
            <a:ln w="4062" cap="flat">
              <a:noFill/>
              <a:prstDash val="solid"/>
              <a:miter/>
            </a:ln>
          </p:spPr>
          <p:txBody>
            <a:bodyPr rtlCol="0" anchor="ctr"/>
            <a:lstStyle/>
            <a:p>
              <a:pPr defTabSz="685766">
                <a:defRPr/>
              </a:pPr>
              <a:endParaRPr lang="en-US" sz="1013" kern="0">
                <a:solidFill>
                  <a:prstClr val="black"/>
                </a:solidFill>
                <a:latin typeface="Arial" panose="020B0604020202020204"/>
              </a:endParaRPr>
            </a:p>
          </p:txBody>
        </p:sp>
        <p:sp>
          <p:nvSpPr>
            <p:cNvPr id="39" name="Freeform 332">
              <a:extLst>
                <a:ext uri="{FF2B5EF4-FFF2-40B4-BE49-F238E27FC236}">
                  <a16:creationId xmlns:a16="http://schemas.microsoft.com/office/drawing/2014/main" id="{887C5DA9-AC3C-3594-D6E7-6F264B709A8E}"/>
                </a:ext>
              </a:extLst>
            </p:cNvPr>
            <p:cNvSpPr/>
            <p:nvPr/>
          </p:nvSpPr>
          <p:spPr>
            <a:xfrm>
              <a:off x="11462069" y="4436214"/>
              <a:ext cx="33349" cy="40669"/>
            </a:xfrm>
            <a:custGeom>
              <a:avLst/>
              <a:gdLst>
                <a:gd name="connsiteX0" fmla="*/ 31084 w 33348"/>
                <a:gd name="connsiteY0" fmla="*/ 15942 h 40669"/>
                <a:gd name="connsiteX1" fmla="*/ 33835 w 33348"/>
                <a:gd name="connsiteY1" fmla="*/ 11875 h 40669"/>
                <a:gd name="connsiteX2" fmla="*/ 35003 w 33348"/>
                <a:gd name="connsiteY2" fmla="*/ 6100 h 40669"/>
                <a:gd name="connsiteX3" fmla="*/ 31626 w 33348"/>
                <a:gd name="connsiteY3" fmla="*/ 1220 h 40669"/>
                <a:gd name="connsiteX4" fmla="*/ 27457 w 33348"/>
                <a:gd name="connsiteY4" fmla="*/ 0 h 40669"/>
                <a:gd name="connsiteX5" fmla="*/ 20954 w 33348"/>
                <a:gd name="connsiteY5" fmla="*/ 3294 h 40669"/>
                <a:gd name="connsiteX6" fmla="*/ 13076 w 33348"/>
                <a:gd name="connsiteY6" fmla="*/ 14560 h 40669"/>
                <a:gd name="connsiteX7" fmla="*/ 13076 w 33348"/>
                <a:gd name="connsiteY7" fmla="*/ 14926 h 40669"/>
                <a:gd name="connsiteX8" fmla="*/ 3780 w 33348"/>
                <a:gd name="connsiteY8" fmla="*/ 28224 h 40669"/>
                <a:gd name="connsiteX9" fmla="*/ 3363 w 33348"/>
                <a:gd name="connsiteY9" fmla="*/ 28713 h 40669"/>
                <a:gd name="connsiteX10" fmla="*/ 1362 w 33348"/>
                <a:gd name="connsiteY10" fmla="*/ 31600 h 40669"/>
                <a:gd name="connsiteX11" fmla="*/ 3280 w 33348"/>
                <a:gd name="connsiteY11" fmla="*/ 42093 h 40669"/>
                <a:gd name="connsiteX12" fmla="*/ 14035 w 33348"/>
                <a:gd name="connsiteY12" fmla="*/ 40344 h 40669"/>
                <a:gd name="connsiteX13" fmla="*/ 15410 w 33348"/>
                <a:gd name="connsiteY13" fmla="*/ 38392 h 40669"/>
                <a:gd name="connsiteX14" fmla="*/ 16077 w 33348"/>
                <a:gd name="connsiteY14" fmla="*/ 37172 h 40669"/>
                <a:gd name="connsiteX15" fmla="*/ 30917 w 33348"/>
                <a:gd name="connsiteY15" fmla="*/ 16146 h 4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48" h="40669">
                  <a:moveTo>
                    <a:pt x="31084" y="15942"/>
                  </a:moveTo>
                  <a:lnTo>
                    <a:pt x="33835" y="11875"/>
                  </a:lnTo>
                  <a:cubicBezTo>
                    <a:pt x="35003" y="10181"/>
                    <a:pt x="35424" y="8100"/>
                    <a:pt x="35003" y="6100"/>
                  </a:cubicBezTo>
                  <a:cubicBezTo>
                    <a:pt x="34608" y="4092"/>
                    <a:pt x="33388" y="2328"/>
                    <a:pt x="31626" y="1220"/>
                  </a:cubicBezTo>
                  <a:cubicBezTo>
                    <a:pt x="30384" y="433"/>
                    <a:pt x="28938" y="10"/>
                    <a:pt x="27457" y="0"/>
                  </a:cubicBezTo>
                  <a:cubicBezTo>
                    <a:pt x="24870" y="2"/>
                    <a:pt x="22445" y="1230"/>
                    <a:pt x="20954" y="3294"/>
                  </a:cubicBezTo>
                  <a:lnTo>
                    <a:pt x="13076" y="14560"/>
                  </a:lnTo>
                  <a:cubicBezTo>
                    <a:pt x="13091" y="14681"/>
                    <a:pt x="13091" y="14804"/>
                    <a:pt x="13076" y="14926"/>
                  </a:cubicBezTo>
                  <a:lnTo>
                    <a:pt x="3780" y="28224"/>
                  </a:lnTo>
                  <a:cubicBezTo>
                    <a:pt x="3631" y="28379"/>
                    <a:pt x="3492" y="28542"/>
                    <a:pt x="3363" y="28713"/>
                  </a:cubicBezTo>
                  <a:lnTo>
                    <a:pt x="1362" y="31600"/>
                  </a:lnTo>
                  <a:cubicBezTo>
                    <a:pt x="-1038" y="35023"/>
                    <a:pt x="-185" y="39690"/>
                    <a:pt x="3280" y="42093"/>
                  </a:cubicBezTo>
                  <a:cubicBezTo>
                    <a:pt x="6766" y="44415"/>
                    <a:pt x="11509" y="43644"/>
                    <a:pt x="14035" y="40344"/>
                  </a:cubicBezTo>
                  <a:lnTo>
                    <a:pt x="15410" y="38392"/>
                  </a:lnTo>
                  <a:cubicBezTo>
                    <a:pt x="15619" y="37985"/>
                    <a:pt x="15827" y="37578"/>
                    <a:pt x="16077" y="37172"/>
                  </a:cubicBezTo>
                  <a:lnTo>
                    <a:pt x="30917" y="16146"/>
                  </a:lnTo>
                  <a:close/>
                </a:path>
              </a:pathLst>
            </a:custGeom>
            <a:grpFill/>
            <a:ln w="4062" cap="flat">
              <a:noFill/>
              <a:prstDash val="solid"/>
              <a:miter/>
            </a:ln>
          </p:spPr>
          <p:txBody>
            <a:bodyPr rtlCol="0" anchor="ctr"/>
            <a:lstStyle/>
            <a:p>
              <a:pPr defTabSz="685766">
                <a:defRPr/>
              </a:pPr>
              <a:endParaRPr lang="en-US" sz="1013" kern="0">
                <a:solidFill>
                  <a:prstClr val="black"/>
                </a:solidFill>
                <a:latin typeface="Arial" panose="020B0604020202020204"/>
              </a:endParaRPr>
            </a:p>
          </p:txBody>
        </p:sp>
        <p:sp>
          <p:nvSpPr>
            <p:cNvPr id="40" name="Freeform 333">
              <a:extLst>
                <a:ext uri="{FF2B5EF4-FFF2-40B4-BE49-F238E27FC236}">
                  <a16:creationId xmlns:a16="http://schemas.microsoft.com/office/drawing/2014/main" id="{374197B1-FA00-B76F-4A67-A0932E413A88}"/>
                </a:ext>
              </a:extLst>
            </p:cNvPr>
            <p:cNvSpPr/>
            <p:nvPr/>
          </p:nvSpPr>
          <p:spPr>
            <a:xfrm>
              <a:off x="11486318" y="4357951"/>
              <a:ext cx="154238" cy="73205"/>
            </a:xfrm>
            <a:custGeom>
              <a:avLst/>
              <a:gdLst>
                <a:gd name="connsiteX0" fmla="*/ 112466 w 154237"/>
                <a:gd name="connsiteY0" fmla="*/ 5546 h 73204"/>
                <a:gd name="connsiteX1" fmla="*/ 105630 w 154237"/>
                <a:gd name="connsiteY1" fmla="*/ 6156 h 73204"/>
                <a:gd name="connsiteX2" fmla="*/ 84453 w 154237"/>
                <a:gd name="connsiteY2" fmla="*/ 1805 h 73204"/>
                <a:gd name="connsiteX3" fmla="*/ 50771 w 154237"/>
                <a:gd name="connsiteY3" fmla="*/ 1439 h 73204"/>
                <a:gd name="connsiteX4" fmla="*/ 30845 w 154237"/>
                <a:gd name="connsiteY4" fmla="*/ 5018 h 73204"/>
                <a:gd name="connsiteX5" fmla="*/ 18340 w 154237"/>
                <a:gd name="connsiteY5" fmla="*/ 12623 h 73204"/>
                <a:gd name="connsiteX6" fmla="*/ 1082 w 154237"/>
                <a:gd name="connsiteY6" fmla="*/ 34137 h 73204"/>
                <a:gd name="connsiteX7" fmla="*/ 40 w 154237"/>
                <a:gd name="connsiteY7" fmla="*/ 37960 h 73204"/>
                <a:gd name="connsiteX8" fmla="*/ 6042 w 154237"/>
                <a:gd name="connsiteY8" fmla="*/ 42326 h 73204"/>
                <a:gd name="connsiteX9" fmla="*/ 7668 w 154237"/>
                <a:gd name="connsiteY9" fmla="*/ 41823 h 73204"/>
                <a:gd name="connsiteX10" fmla="*/ 43768 w 154237"/>
                <a:gd name="connsiteY10" fmla="*/ 23400 h 73204"/>
                <a:gd name="connsiteX11" fmla="*/ 55649 w 154237"/>
                <a:gd name="connsiteY11" fmla="*/ 23970 h 73204"/>
                <a:gd name="connsiteX12" fmla="*/ 133351 w 154237"/>
                <a:gd name="connsiteY12" fmla="*/ 73017 h 73204"/>
                <a:gd name="connsiteX13" fmla="*/ 135727 w 154237"/>
                <a:gd name="connsiteY13" fmla="*/ 74847 h 73204"/>
                <a:gd name="connsiteX14" fmla="*/ 156945 w 154237"/>
                <a:gd name="connsiteY14" fmla="*/ 55285 h 73204"/>
                <a:gd name="connsiteX15" fmla="*/ 122263 w 154237"/>
                <a:gd name="connsiteY15" fmla="*/ 1683 h 7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237" h="73204">
                  <a:moveTo>
                    <a:pt x="112466" y="5546"/>
                  </a:moveTo>
                  <a:cubicBezTo>
                    <a:pt x="110298" y="6397"/>
                    <a:pt x="107921" y="6609"/>
                    <a:pt x="105630" y="6156"/>
                  </a:cubicBezTo>
                  <a:lnTo>
                    <a:pt x="84453" y="1805"/>
                  </a:lnTo>
                  <a:cubicBezTo>
                    <a:pt x="73359" y="-471"/>
                    <a:pt x="61915" y="-596"/>
                    <a:pt x="50771" y="1439"/>
                  </a:cubicBezTo>
                  <a:lnTo>
                    <a:pt x="30845" y="5018"/>
                  </a:lnTo>
                  <a:cubicBezTo>
                    <a:pt x="25867" y="5983"/>
                    <a:pt x="21420" y="8687"/>
                    <a:pt x="18340" y="12623"/>
                  </a:cubicBezTo>
                  <a:lnTo>
                    <a:pt x="1082" y="34137"/>
                  </a:lnTo>
                  <a:cubicBezTo>
                    <a:pt x="244" y="35234"/>
                    <a:pt x="-129" y="36602"/>
                    <a:pt x="40" y="37960"/>
                  </a:cubicBezTo>
                  <a:cubicBezTo>
                    <a:pt x="461" y="40783"/>
                    <a:pt x="3149" y="42737"/>
                    <a:pt x="6042" y="42326"/>
                  </a:cubicBezTo>
                  <a:cubicBezTo>
                    <a:pt x="6608" y="42245"/>
                    <a:pt x="7157" y="42075"/>
                    <a:pt x="7668" y="41823"/>
                  </a:cubicBezTo>
                  <a:lnTo>
                    <a:pt x="43768" y="23400"/>
                  </a:lnTo>
                  <a:cubicBezTo>
                    <a:pt x="47544" y="21486"/>
                    <a:pt x="52083" y="21703"/>
                    <a:pt x="55649" y="23970"/>
                  </a:cubicBezTo>
                  <a:lnTo>
                    <a:pt x="133351" y="73017"/>
                  </a:lnTo>
                  <a:cubicBezTo>
                    <a:pt x="134188" y="73569"/>
                    <a:pt x="134983" y="74180"/>
                    <a:pt x="135727" y="74847"/>
                  </a:cubicBezTo>
                  <a:lnTo>
                    <a:pt x="156945" y="55285"/>
                  </a:lnTo>
                  <a:lnTo>
                    <a:pt x="122263" y="1683"/>
                  </a:lnTo>
                  <a:close/>
                </a:path>
              </a:pathLst>
            </a:custGeom>
            <a:grpFill/>
            <a:ln w="4062" cap="flat">
              <a:noFill/>
              <a:prstDash val="solid"/>
              <a:miter/>
            </a:ln>
          </p:spPr>
          <p:txBody>
            <a:bodyPr rtlCol="0" anchor="ctr"/>
            <a:lstStyle/>
            <a:p>
              <a:pPr defTabSz="685766">
                <a:defRPr/>
              </a:pPr>
              <a:endParaRPr lang="en-US" sz="1013" kern="0">
                <a:solidFill>
                  <a:prstClr val="black"/>
                </a:solidFill>
                <a:latin typeface="Arial" panose="020B0604020202020204"/>
              </a:endParaRPr>
            </a:p>
          </p:txBody>
        </p:sp>
        <p:sp>
          <p:nvSpPr>
            <p:cNvPr id="41" name="Freeform 334">
              <a:extLst>
                <a:ext uri="{FF2B5EF4-FFF2-40B4-BE49-F238E27FC236}">
                  <a16:creationId xmlns:a16="http://schemas.microsoft.com/office/drawing/2014/main" id="{E528CA71-3EC3-D706-0CBE-A080323BE982}"/>
                </a:ext>
              </a:extLst>
            </p:cNvPr>
            <p:cNvSpPr/>
            <p:nvPr/>
          </p:nvSpPr>
          <p:spPr>
            <a:xfrm>
              <a:off x="11503358" y="4472491"/>
              <a:ext cx="16674" cy="20335"/>
            </a:xfrm>
            <a:custGeom>
              <a:avLst/>
              <a:gdLst>
                <a:gd name="connsiteX0" fmla="*/ 13722 w 16674"/>
                <a:gd name="connsiteY0" fmla="*/ 0 h 20334"/>
                <a:gd name="connsiteX1" fmla="*/ 12805 w 16674"/>
                <a:gd name="connsiteY1" fmla="*/ 0 h 20334"/>
                <a:gd name="connsiteX2" fmla="*/ 8845 w 16674"/>
                <a:gd name="connsiteY2" fmla="*/ 2196 h 20334"/>
                <a:gd name="connsiteX3" fmla="*/ 508 w 16674"/>
                <a:gd name="connsiteY3" fmla="*/ 13787 h 20334"/>
                <a:gd name="connsiteX4" fmla="*/ 216 w 16674"/>
                <a:gd name="connsiteY4" fmla="*/ 17854 h 20334"/>
                <a:gd name="connsiteX5" fmla="*/ 8179 w 16674"/>
                <a:gd name="connsiteY5" fmla="*/ 21987 h 20334"/>
                <a:gd name="connsiteX6" fmla="*/ 11513 w 16674"/>
                <a:gd name="connsiteY6" fmla="*/ 19643 h 20334"/>
                <a:gd name="connsiteX7" fmla="*/ 18725 w 16674"/>
                <a:gd name="connsiteY7" fmla="*/ 9517 h 20334"/>
                <a:gd name="connsiteX8" fmla="*/ 17557 w 16674"/>
                <a:gd name="connsiteY8" fmla="*/ 1383 h 20334"/>
                <a:gd name="connsiteX9" fmla="*/ 13722 w 16674"/>
                <a:gd name="connsiteY9" fmla="*/ 0 h 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74" h="20334">
                  <a:moveTo>
                    <a:pt x="13722" y="0"/>
                  </a:moveTo>
                  <a:lnTo>
                    <a:pt x="12805" y="0"/>
                  </a:lnTo>
                  <a:cubicBezTo>
                    <a:pt x="11253" y="232"/>
                    <a:pt x="9843" y="1013"/>
                    <a:pt x="8845" y="2196"/>
                  </a:cubicBezTo>
                  <a:lnTo>
                    <a:pt x="508" y="13787"/>
                  </a:lnTo>
                  <a:cubicBezTo>
                    <a:pt x="-48" y="15074"/>
                    <a:pt x="-151" y="16504"/>
                    <a:pt x="216" y="17854"/>
                  </a:cubicBezTo>
                  <a:cubicBezTo>
                    <a:pt x="1245" y="21140"/>
                    <a:pt x="4810" y="22991"/>
                    <a:pt x="8179" y="21987"/>
                  </a:cubicBezTo>
                  <a:cubicBezTo>
                    <a:pt x="9525" y="21586"/>
                    <a:pt x="10697" y="20762"/>
                    <a:pt x="11513" y="19643"/>
                  </a:cubicBezTo>
                  <a:lnTo>
                    <a:pt x="18725" y="9517"/>
                  </a:lnTo>
                  <a:cubicBezTo>
                    <a:pt x="20505" y="6909"/>
                    <a:pt x="20003" y="3414"/>
                    <a:pt x="17557" y="1383"/>
                  </a:cubicBezTo>
                  <a:cubicBezTo>
                    <a:pt x="16476" y="513"/>
                    <a:pt x="15124" y="25"/>
                    <a:pt x="13722" y="0"/>
                  </a:cubicBezTo>
                  <a:close/>
                </a:path>
              </a:pathLst>
            </a:custGeom>
            <a:grpFill/>
            <a:ln w="4062" cap="flat">
              <a:noFill/>
              <a:prstDash val="solid"/>
              <a:miter/>
            </a:ln>
          </p:spPr>
          <p:txBody>
            <a:bodyPr rtlCol="0" anchor="ctr"/>
            <a:lstStyle/>
            <a:p>
              <a:pPr defTabSz="685766">
                <a:defRPr/>
              </a:pPr>
              <a:endParaRPr lang="en-US" sz="1013" kern="0">
                <a:solidFill>
                  <a:prstClr val="black"/>
                </a:solidFill>
                <a:latin typeface="Arial" panose="020B0604020202020204"/>
              </a:endParaRPr>
            </a:p>
          </p:txBody>
        </p:sp>
        <p:sp>
          <p:nvSpPr>
            <p:cNvPr id="42" name="Freeform 335">
              <a:extLst>
                <a:ext uri="{FF2B5EF4-FFF2-40B4-BE49-F238E27FC236}">
                  <a16:creationId xmlns:a16="http://schemas.microsoft.com/office/drawing/2014/main" id="{30B6D5E5-B757-2A94-6086-2E404DE3FF29}"/>
                </a:ext>
              </a:extLst>
            </p:cNvPr>
            <p:cNvSpPr/>
            <p:nvPr/>
          </p:nvSpPr>
          <p:spPr>
            <a:xfrm>
              <a:off x="11482175" y="4452726"/>
              <a:ext cx="29180" cy="32535"/>
            </a:xfrm>
            <a:custGeom>
              <a:avLst/>
              <a:gdLst>
                <a:gd name="connsiteX0" fmla="*/ 24609 w 29180"/>
                <a:gd name="connsiteY0" fmla="*/ 18261 h 32535"/>
                <a:gd name="connsiteX1" fmla="*/ 29069 w 29180"/>
                <a:gd name="connsiteY1" fmla="*/ 11957 h 32535"/>
                <a:gd name="connsiteX2" fmla="*/ 27137 w 29180"/>
                <a:gd name="connsiteY2" fmla="*/ 1368 h 32535"/>
                <a:gd name="connsiteX3" fmla="*/ 22691 w 29180"/>
                <a:gd name="connsiteY3" fmla="*/ 0 h 32535"/>
                <a:gd name="connsiteX4" fmla="*/ 21524 w 29180"/>
                <a:gd name="connsiteY4" fmla="*/ 0 h 32535"/>
                <a:gd name="connsiteX5" fmla="*/ 16397 w 29180"/>
                <a:gd name="connsiteY5" fmla="*/ 3010 h 32535"/>
                <a:gd name="connsiteX6" fmla="*/ 681 w 29180"/>
                <a:gd name="connsiteY6" fmla="*/ 25500 h 32535"/>
                <a:gd name="connsiteX7" fmla="*/ 4099 w 29180"/>
                <a:gd name="connsiteY7" fmla="*/ 35301 h 32535"/>
                <a:gd name="connsiteX8" fmla="*/ 14229 w 29180"/>
                <a:gd name="connsiteY8" fmla="*/ 32901 h 32535"/>
                <a:gd name="connsiteX9" fmla="*/ 16438 w 29180"/>
                <a:gd name="connsiteY9" fmla="*/ 29770 h 32535"/>
                <a:gd name="connsiteX10" fmla="*/ 17064 w 29180"/>
                <a:gd name="connsiteY10" fmla="*/ 28713 h 32535"/>
                <a:gd name="connsiteX11" fmla="*/ 24275 w 29180"/>
                <a:gd name="connsiteY11" fmla="*/ 18586 h 32535"/>
                <a:gd name="connsiteX12" fmla="*/ 24609 w 29180"/>
                <a:gd name="connsiteY12" fmla="*/ 18260 h 3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80" h="32535">
                  <a:moveTo>
                    <a:pt x="24609" y="18261"/>
                  </a:moveTo>
                  <a:lnTo>
                    <a:pt x="29069" y="11957"/>
                  </a:lnTo>
                  <a:cubicBezTo>
                    <a:pt x="31533" y="8512"/>
                    <a:pt x="30667" y="3771"/>
                    <a:pt x="27137" y="1368"/>
                  </a:cubicBezTo>
                  <a:cubicBezTo>
                    <a:pt x="25832" y="480"/>
                    <a:pt x="24281" y="3"/>
                    <a:pt x="22691" y="0"/>
                  </a:cubicBezTo>
                  <a:lnTo>
                    <a:pt x="21524" y="0"/>
                  </a:lnTo>
                  <a:cubicBezTo>
                    <a:pt x="19476" y="306"/>
                    <a:pt x="17634" y="1388"/>
                    <a:pt x="16397" y="3010"/>
                  </a:cubicBezTo>
                  <a:lnTo>
                    <a:pt x="681" y="25500"/>
                  </a:lnTo>
                  <a:cubicBezTo>
                    <a:pt x="-987" y="29136"/>
                    <a:pt x="505" y="33411"/>
                    <a:pt x="4099" y="35301"/>
                  </a:cubicBezTo>
                  <a:cubicBezTo>
                    <a:pt x="7608" y="37145"/>
                    <a:pt x="11978" y="36110"/>
                    <a:pt x="14229" y="32901"/>
                  </a:cubicBezTo>
                  <a:lnTo>
                    <a:pt x="16438" y="29770"/>
                  </a:lnTo>
                  <a:cubicBezTo>
                    <a:pt x="16622" y="29404"/>
                    <a:pt x="16831" y="29051"/>
                    <a:pt x="17064" y="28713"/>
                  </a:cubicBezTo>
                  <a:lnTo>
                    <a:pt x="24275" y="18586"/>
                  </a:lnTo>
                  <a:cubicBezTo>
                    <a:pt x="24377" y="18469"/>
                    <a:pt x="24489" y="18360"/>
                    <a:pt x="24609" y="18260"/>
                  </a:cubicBezTo>
                  <a:close/>
                </a:path>
              </a:pathLst>
            </a:custGeom>
            <a:grpFill/>
            <a:ln w="4062" cap="flat">
              <a:noFill/>
              <a:prstDash val="solid"/>
              <a:miter/>
            </a:ln>
          </p:spPr>
          <p:txBody>
            <a:bodyPr rtlCol="0" anchor="ctr"/>
            <a:lstStyle/>
            <a:p>
              <a:pPr defTabSz="685766">
                <a:defRPr/>
              </a:pPr>
              <a:endParaRPr lang="en-US" sz="1013" kern="0">
                <a:solidFill>
                  <a:prstClr val="black"/>
                </a:solidFill>
                <a:latin typeface="Arial" panose="020B0604020202020204"/>
              </a:endParaRPr>
            </a:p>
          </p:txBody>
        </p:sp>
        <p:sp>
          <p:nvSpPr>
            <p:cNvPr id="43" name="Freeform 336">
              <a:extLst>
                <a:ext uri="{FF2B5EF4-FFF2-40B4-BE49-F238E27FC236}">
                  <a16:creationId xmlns:a16="http://schemas.microsoft.com/office/drawing/2014/main" id="{C94C94DD-C21B-6BCF-B709-E121CB4C879C}"/>
                </a:ext>
              </a:extLst>
            </p:cNvPr>
            <p:cNvSpPr/>
            <p:nvPr/>
          </p:nvSpPr>
          <p:spPr>
            <a:xfrm>
              <a:off x="11433917" y="4360773"/>
              <a:ext cx="183418" cy="130142"/>
            </a:xfrm>
            <a:custGeom>
              <a:avLst/>
              <a:gdLst>
                <a:gd name="connsiteX0" fmla="*/ 182167 w 183417"/>
                <a:gd name="connsiteY0" fmla="*/ 75564 h 130141"/>
                <a:gd name="connsiteX1" fmla="*/ 104548 w 183417"/>
                <a:gd name="connsiteY1" fmla="*/ 26516 h 130141"/>
                <a:gd name="connsiteX2" fmla="*/ 99337 w 183417"/>
                <a:gd name="connsiteY2" fmla="*/ 26313 h 130141"/>
                <a:gd name="connsiteX3" fmla="*/ 63237 w 183417"/>
                <a:gd name="connsiteY3" fmla="*/ 44696 h 130141"/>
                <a:gd name="connsiteX4" fmla="*/ 47305 w 183417"/>
                <a:gd name="connsiteY4" fmla="*/ 39676 h 130141"/>
                <a:gd name="connsiteX5" fmla="*/ 48397 w 183417"/>
                <a:gd name="connsiteY5" fmla="*/ 27452 h 130141"/>
                <a:gd name="connsiteX6" fmla="*/ 63029 w 183417"/>
                <a:gd name="connsiteY6" fmla="*/ 8947 h 130141"/>
                <a:gd name="connsiteX7" fmla="*/ 47522 w 183417"/>
                <a:gd name="connsiteY7" fmla="*/ 6548 h 130141"/>
                <a:gd name="connsiteX8" fmla="*/ 43895 w 183417"/>
                <a:gd name="connsiteY8" fmla="*/ 5368 h 130141"/>
                <a:gd name="connsiteX9" fmla="*/ 33349 w 183417"/>
                <a:gd name="connsiteY9" fmla="*/ 0 h 130141"/>
                <a:gd name="connsiteX10" fmla="*/ 0 w 183417"/>
                <a:gd name="connsiteY10" fmla="*/ 51243 h 130141"/>
                <a:gd name="connsiteX11" fmla="*/ 17842 w 183417"/>
                <a:gd name="connsiteY11" fmla="*/ 74181 h 130141"/>
                <a:gd name="connsiteX12" fmla="*/ 37877 w 183417"/>
                <a:gd name="connsiteY12" fmla="*/ 71983 h 130141"/>
                <a:gd name="connsiteX13" fmla="*/ 42061 w 183417"/>
                <a:gd name="connsiteY13" fmla="*/ 77312 h 130141"/>
                <a:gd name="connsiteX14" fmla="*/ 43437 w 183417"/>
                <a:gd name="connsiteY14" fmla="*/ 75319 h 130141"/>
                <a:gd name="connsiteX15" fmla="*/ 63154 w 183417"/>
                <a:gd name="connsiteY15" fmla="*/ 71497 h 130141"/>
                <a:gd name="connsiteX16" fmla="*/ 69407 w 183417"/>
                <a:gd name="connsiteY16" fmla="*/ 80484 h 130141"/>
                <a:gd name="connsiteX17" fmla="*/ 69407 w 183417"/>
                <a:gd name="connsiteY17" fmla="*/ 85690 h 130141"/>
                <a:gd name="connsiteX18" fmla="*/ 79703 w 183417"/>
                <a:gd name="connsiteY18" fmla="*/ 88700 h 130141"/>
                <a:gd name="connsiteX19" fmla="*/ 83872 w 183417"/>
                <a:gd name="connsiteY19" fmla="*/ 105252 h 130141"/>
                <a:gd name="connsiteX20" fmla="*/ 91167 w 183417"/>
                <a:gd name="connsiteY20" fmla="*/ 108099 h 130141"/>
                <a:gd name="connsiteX21" fmla="*/ 93543 w 183417"/>
                <a:gd name="connsiteY21" fmla="*/ 125017 h 130141"/>
                <a:gd name="connsiteX22" fmla="*/ 90708 w 183417"/>
                <a:gd name="connsiteY22" fmla="*/ 129084 h 130141"/>
                <a:gd name="connsiteX23" fmla="*/ 112385 w 183417"/>
                <a:gd name="connsiteY23" fmla="*/ 132338 h 130141"/>
                <a:gd name="connsiteX24" fmla="*/ 130477 w 183417"/>
                <a:gd name="connsiteY24" fmla="*/ 127539 h 130141"/>
                <a:gd name="connsiteX25" fmla="*/ 107091 w 183417"/>
                <a:gd name="connsiteY25" fmla="*/ 115785 h 130141"/>
                <a:gd name="connsiteX26" fmla="*/ 106050 w 183417"/>
                <a:gd name="connsiteY26" fmla="*/ 111357 h 130141"/>
                <a:gd name="connsiteX27" fmla="*/ 110092 w 183417"/>
                <a:gd name="connsiteY27" fmla="*/ 110092 h 130141"/>
                <a:gd name="connsiteX28" fmla="*/ 135479 w 183417"/>
                <a:gd name="connsiteY28" fmla="*/ 122659 h 130141"/>
                <a:gd name="connsiteX29" fmla="*/ 147985 w 183417"/>
                <a:gd name="connsiteY29" fmla="*/ 119324 h 130141"/>
                <a:gd name="connsiteX30" fmla="*/ 149235 w 183417"/>
                <a:gd name="connsiteY30" fmla="*/ 114403 h 130141"/>
                <a:gd name="connsiteX31" fmla="*/ 146401 w 183417"/>
                <a:gd name="connsiteY31" fmla="*/ 110336 h 130141"/>
                <a:gd name="connsiteX32" fmla="*/ 140523 w 183417"/>
                <a:gd name="connsiteY32" fmla="*/ 106838 h 130141"/>
                <a:gd name="connsiteX33" fmla="*/ 116804 w 183417"/>
                <a:gd name="connsiteY33" fmla="*/ 94231 h 130141"/>
                <a:gd name="connsiteX34" fmla="*/ 115470 w 183417"/>
                <a:gd name="connsiteY34" fmla="*/ 89879 h 130141"/>
                <a:gd name="connsiteX35" fmla="*/ 119924 w 183417"/>
                <a:gd name="connsiteY35" fmla="*/ 88552 h 130141"/>
                <a:gd name="connsiteX36" fmla="*/ 120180 w 183417"/>
                <a:gd name="connsiteY36" fmla="*/ 88700 h 130141"/>
                <a:gd name="connsiteX37" fmla="*/ 152987 w 183417"/>
                <a:gd name="connsiteY37" fmla="*/ 106147 h 130141"/>
                <a:gd name="connsiteX38" fmla="*/ 166910 w 183417"/>
                <a:gd name="connsiteY38" fmla="*/ 102771 h 130141"/>
                <a:gd name="connsiteX39" fmla="*/ 167827 w 183417"/>
                <a:gd name="connsiteY39" fmla="*/ 97891 h 130141"/>
                <a:gd name="connsiteX40" fmla="*/ 164826 w 183417"/>
                <a:gd name="connsiteY40" fmla="*/ 93824 h 130141"/>
                <a:gd name="connsiteX41" fmla="*/ 162450 w 183417"/>
                <a:gd name="connsiteY41" fmla="*/ 92441 h 130141"/>
                <a:gd name="connsiteX42" fmla="*/ 127184 w 183417"/>
                <a:gd name="connsiteY42" fmla="*/ 71863 h 130141"/>
                <a:gd name="connsiteX43" fmla="*/ 126440 w 183417"/>
                <a:gd name="connsiteY43" fmla="*/ 67377 h 130141"/>
                <a:gd name="connsiteX44" fmla="*/ 130560 w 183417"/>
                <a:gd name="connsiteY44" fmla="*/ 66372 h 130141"/>
                <a:gd name="connsiteX45" fmla="*/ 164159 w 183417"/>
                <a:gd name="connsiteY45" fmla="*/ 85975 h 130141"/>
                <a:gd name="connsiteX46" fmla="*/ 164159 w 183417"/>
                <a:gd name="connsiteY46" fmla="*/ 85975 h 130141"/>
                <a:gd name="connsiteX47" fmla="*/ 165826 w 183417"/>
                <a:gd name="connsiteY47" fmla="*/ 86951 h 130141"/>
                <a:gd name="connsiteX48" fmla="*/ 172538 w 183417"/>
                <a:gd name="connsiteY48" fmla="*/ 91018 h 130141"/>
                <a:gd name="connsiteX49" fmla="*/ 185044 w 183417"/>
                <a:gd name="connsiteY49" fmla="*/ 88252 h 130141"/>
                <a:gd name="connsiteX50" fmla="*/ 182424 w 183417"/>
                <a:gd name="connsiteY50" fmla="*/ 75742 h 130141"/>
                <a:gd name="connsiteX51" fmla="*/ 182334 w 183417"/>
                <a:gd name="connsiteY51" fmla="*/ 75686 h 13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3417" h="130141">
                  <a:moveTo>
                    <a:pt x="182167" y="75564"/>
                  </a:moveTo>
                  <a:lnTo>
                    <a:pt x="104548" y="26516"/>
                  </a:lnTo>
                  <a:cubicBezTo>
                    <a:pt x="102976" y="25536"/>
                    <a:pt x="100985" y="25458"/>
                    <a:pt x="99337" y="26313"/>
                  </a:cubicBezTo>
                  <a:lnTo>
                    <a:pt x="63237" y="44696"/>
                  </a:lnTo>
                  <a:cubicBezTo>
                    <a:pt x="57417" y="47602"/>
                    <a:pt x="50284" y="45355"/>
                    <a:pt x="47305" y="39676"/>
                  </a:cubicBezTo>
                  <a:cubicBezTo>
                    <a:pt x="45237" y="35734"/>
                    <a:pt x="45661" y="30985"/>
                    <a:pt x="48397" y="27452"/>
                  </a:cubicBezTo>
                  <a:lnTo>
                    <a:pt x="63029" y="8947"/>
                  </a:lnTo>
                  <a:lnTo>
                    <a:pt x="47522" y="6548"/>
                  </a:lnTo>
                  <a:cubicBezTo>
                    <a:pt x="46259" y="6334"/>
                    <a:pt x="45037" y="5936"/>
                    <a:pt x="43895" y="5368"/>
                  </a:cubicBezTo>
                  <a:lnTo>
                    <a:pt x="33349" y="0"/>
                  </a:lnTo>
                  <a:lnTo>
                    <a:pt x="0" y="51243"/>
                  </a:lnTo>
                  <a:lnTo>
                    <a:pt x="17842" y="74181"/>
                  </a:lnTo>
                  <a:cubicBezTo>
                    <a:pt x="22752" y="68176"/>
                    <a:pt x="31722" y="67192"/>
                    <a:pt x="37877" y="71983"/>
                  </a:cubicBezTo>
                  <a:cubicBezTo>
                    <a:pt x="39697" y="73400"/>
                    <a:pt x="41133" y="75229"/>
                    <a:pt x="42061" y="77312"/>
                  </a:cubicBezTo>
                  <a:lnTo>
                    <a:pt x="43437" y="75319"/>
                  </a:lnTo>
                  <a:cubicBezTo>
                    <a:pt x="47879" y="69070"/>
                    <a:pt x="56600" y="67379"/>
                    <a:pt x="63154" y="71497"/>
                  </a:cubicBezTo>
                  <a:cubicBezTo>
                    <a:pt x="66404" y="73538"/>
                    <a:pt x="68662" y="76784"/>
                    <a:pt x="69407" y="80484"/>
                  </a:cubicBezTo>
                  <a:cubicBezTo>
                    <a:pt x="69740" y="82205"/>
                    <a:pt x="69740" y="83970"/>
                    <a:pt x="69407" y="85690"/>
                  </a:cubicBezTo>
                  <a:cubicBezTo>
                    <a:pt x="73111" y="85331"/>
                    <a:pt x="76812" y="86413"/>
                    <a:pt x="79703" y="88700"/>
                  </a:cubicBezTo>
                  <a:cubicBezTo>
                    <a:pt x="84750" y="92675"/>
                    <a:pt x="86455" y="99448"/>
                    <a:pt x="83872" y="105252"/>
                  </a:cubicBezTo>
                  <a:cubicBezTo>
                    <a:pt x="86549" y="105431"/>
                    <a:pt x="89101" y="106427"/>
                    <a:pt x="91167" y="108099"/>
                  </a:cubicBezTo>
                  <a:cubicBezTo>
                    <a:pt x="96331" y="112287"/>
                    <a:pt x="97362" y="119629"/>
                    <a:pt x="93543" y="125017"/>
                  </a:cubicBezTo>
                  <a:lnTo>
                    <a:pt x="90708" y="129084"/>
                  </a:lnTo>
                  <a:lnTo>
                    <a:pt x="112385" y="132338"/>
                  </a:lnTo>
                  <a:cubicBezTo>
                    <a:pt x="118840" y="133311"/>
                    <a:pt x="125415" y="131567"/>
                    <a:pt x="130477" y="127539"/>
                  </a:cubicBezTo>
                  <a:lnTo>
                    <a:pt x="107091" y="115785"/>
                  </a:lnTo>
                  <a:cubicBezTo>
                    <a:pt x="105550" y="114843"/>
                    <a:pt x="105084" y="112860"/>
                    <a:pt x="106050" y="111357"/>
                  </a:cubicBezTo>
                  <a:cubicBezTo>
                    <a:pt x="106902" y="110031"/>
                    <a:pt x="108609" y="109497"/>
                    <a:pt x="110092" y="110092"/>
                  </a:cubicBezTo>
                  <a:lnTo>
                    <a:pt x="135479" y="122659"/>
                  </a:lnTo>
                  <a:cubicBezTo>
                    <a:pt x="139907" y="124841"/>
                    <a:pt x="145310" y="123400"/>
                    <a:pt x="147985" y="119324"/>
                  </a:cubicBezTo>
                  <a:cubicBezTo>
                    <a:pt x="149099" y="117931"/>
                    <a:pt x="149554" y="116142"/>
                    <a:pt x="149235" y="114403"/>
                  </a:cubicBezTo>
                  <a:cubicBezTo>
                    <a:pt x="148932" y="112713"/>
                    <a:pt x="147900" y="111232"/>
                    <a:pt x="146401" y="110336"/>
                  </a:cubicBezTo>
                  <a:lnTo>
                    <a:pt x="140523" y="106838"/>
                  </a:lnTo>
                  <a:lnTo>
                    <a:pt x="116804" y="94231"/>
                  </a:lnTo>
                  <a:cubicBezTo>
                    <a:pt x="115223" y="93373"/>
                    <a:pt x="114631" y="91443"/>
                    <a:pt x="115470" y="89879"/>
                  </a:cubicBezTo>
                  <a:cubicBezTo>
                    <a:pt x="116324" y="88313"/>
                    <a:pt x="118318" y="87718"/>
                    <a:pt x="119924" y="88552"/>
                  </a:cubicBezTo>
                  <a:cubicBezTo>
                    <a:pt x="120012" y="88597"/>
                    <a:pt x="120097" y="88647"/>
                    <a:pt x="120180" y="88700"/>
                  </a:cubicBezTo>
                  <a:lnTo>
                    <a:pt x="152987" y="106147"/>
                  </a:lnTo>
                  <a:cubicBezTo>
                    <a:pt x="157827" y="108687"/>
                    <a:pt x="163852" y="107226"/>
                    <a:pt x="166910" y="102771"/>
                  </a:cubicBezTo>
                  <a:cubicBezTo>
                    <a:pt x="167873" y="101330"/>
                    <a:pt x="168204" y="99572"/>
                    <a:pt x="167827" y="97891"/>
                  </a:cubicBezTo>
                  <a:cubicBezTo>
                    <a:pt x="167446" y="96189"/>
                    <a:pt x="166360" y="94717"/>
                    <a:pt x="164826" y="93824"/>
                  </a:cubicBezTo>
                  <a:lnTo>
                    <a:pt x="162450" y="92441"/>
                  </a:lnTo>
                  <a:lnTo>
                    <a:pt x="127184" y="71863"/>
                  </a:lnTo>
                  <a:cubicBezTo>
                    <a:pt x="125709" y="70824"/>
                    <a:pt x="125376" y="68816"/>
                    <a:pt x="126440" y="67377"/>
                  </a:cubicBezTo>
                  <a:cubicBezTo>
                    <a:pt x="127379" y="66107"/>
                    <a:pt x="129119" y="65683"/>
                    <a:pt x="130560" y="66372"/>
                  </a:cubicBezTo>
                  <a:lnTo>
                    <a:pt x="164159" y="85975"/>
                  </a:lnTo>
                  <a:lnTo>
                    <a:pt x="164159" y="85975"/>
                  </a:lnTo>
                  <a:lnTo>
                    <a:pt x="165826" y="86951"/>
                  </a:lnTo>
                  <a:lnTo>
                    <a:pt x="172538" y="91018"/>
                  </a:lnTo>
                  <a:cubicBezTo>
                    <a:pt x="176788" y="93542"/>
                    <a:pt x="182325" y="92318"/>
                    <a:pt x="185044" y="88252"/>
                  </a:cubicBezTo>
                  <a:cubicBezTo>
                    <a:pt x="187861" y="84092"/>
                    <a:pt x="186688" y="78491"/>
                    <a:pt x="182424" y="75742"/>
                  </a:cubicBezTo>
                  <a:cubicBezTo>
                    <a:pt x="182394" y="75723"/>
                    <a:pt x="182364" y="75704"/>
                    <a:pt x="182334" y="75686"/>
                  </a:cubicBezTo>
                  <a:close/>
                </a:path>
              </a:pathLst>
            </a:custGeom>
            <a:grpFill/>
            <a:ln w="4062" cap="flat">
              <a:noFill/>
              <a:prstDash val="solid"/>
              <a:miter/>
            </a:ln>
          </p:spPr>
          <p:txBody>
            <a:bodyPr rtlCol="0" anchor="ctr"/>
            <a:lstStyle/>
            <a:p>
              <a:pPr defTabSz="685766">
                <a:defRPr/>
              </a:pPr>
              <a:endParaRPr lang="en-US" sz="1013" kern="0">
                <a:solidFill>
                  <a:prstClr val="black"/>
                </a:solidFill>
                <a:latin typeface="Arial" panose="020B0604020202020204"/>
              </a:endParaRPr>
            </a:p>
          </p:txBody>
        </p:sp>
        <p:sp>
          <p:nvSpPr>
            <p:cNvPr id="44" name="Freeform 337">
              <a:extLst>
                <a:ext uri="{FF2B5EF4-FFF2-40B4-BE49-F238E27FC236}">
                  <a16:creationId xmlns:a16="http://schemas.microsoft.com/office/drawing/2014/main" id="{9B560EA0-28BB-7904-748E-6BF15F7CAAC2}"/>
                </a:ext>
              </a:extLst>
            </p:cNvPr>
            <p:cNvSpPr/>
            <p:nvPr/>
          </p:nvSpPr>
          <p:spPr>
            <a:xfrm>
              <a:off x="11446092" y="4436092"/>
              <a:ext cx="20843" cy="24402"/>
            </a:xfrm>
            <a:custGeom>
              <a:avLst/>
              <a:gdLst>
                <a:gd name="connsiteX0" fmla="*/ 24634 w 20842"/>
                <a:gd name="connsiteY0" fmla="*/ 5938 h 24401"/>
                <a:gd name="connsiteX1" fmla="*/ 21174 w 20842"/>
                <a:gd name="connsiteY1" fmla="*/ 1139 h 24401"/>
                <a:gd name="connsiteX2" fmla="*/ 17005 w 20842"/>
                <a:gd name="connsiteY2" fmla="*/ 0 h 24401"/>
                <a:gd name="connsiteX3" fmla="*/ 10752 w 20842"/>
                <a:gd name="connsiteY3" fmla="*/ 3172 h 24401"/>
                <a:gd name="connsiteX4" fmla="*/ 1373 w 20842"/>
                <a:gd name="connsiteY4" fmla="*/ 16268 h 24401"/>
                <a:gd name="connsiteX5" fmla="*/ 3207 w 20842"/>
                <a:gd name="connsiteY5" fmla="*/ 26557 h 24401"/>
                <a:gd name="connsiteX6" fmla="*/ 3499 w 20842"/>
                <a:gd name="connsiteY6" fmla="*/ 26801 h 24401"/>
                <a:gd name="connsiteX7" fmla="*/ 9210 w 20842"/>
                <a:gd name="connsiteY7" fmla="*/ 28021 h 24401"/>
                <a:gd name="connsiteX8" fmla="*/ 13754 w 20842"/>
                <a:gd name="connsiteY8" fmla="*/ 25418 h 24401"/>
                <a:gd name="connsiteX9" fmla="*/ 23633 w 20842"/>
                <a:gd name="connsiteY9" fmla="*/ 11306 h 24401"/>
                <a:gd name="connsiteX10" fmla="*/ 24634 w 20842"/>
                <a:gd name="connsiteY10" fmla="*/ 5938 h 2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42" h="24401">
                  <a:moveTo>
                    <a:pt x="24634" y="5938"/>
                  </a:moveTo>
                  <a:cubicBezTo>
                    <a:pt x="24189" y="3949"/>
                    <a:pt x="22942" y="2219"/>
                    <a:pt x="21174" y="1139"/>
                  </a:cubicBezTo>
                  <a:cubicBezTo>
                    <a:pt x="19919" y="391"/>
                    <a:pt x="18476" y="-3"/>
                    <a:pt x="17005" y="0"/>
                  </a:cubicBezTo>
                  <a:cubicBezTo>
                    <a:pt x="14512" y="-15"/>
                    <a:pt x="12171" y="1172"/>
                    <a:pt x="10752" y="3172"/>
                  </a:cubicBezTo>
                  <a:lnTo>
                    <a:pt x="1373" y="16268"/>
                  </a:lnTo>
                  <a:cubicBezTo>
                    <a:pt x="-1023" y="19606"/>
                    <a:pt x="-203" y="24205"/>
                    <a:pt x="3207" y="26557"/>
                  </a:cubicBezTo>
                  <a:lnTo>
                    <a:pt x="3499" y="26801"/>
                  </a:lnTo>
                  <a:cubicBezTo>
                    <a:pt x="5155" y="27944"/>
                    <a:pt x="7215" y="28385"/>
                    <a:pt x="9210" y="28021"/>
                  </a:cubicBezTo>
                  <a:cubicBezTo>
                    <a:pt x="10991" y="27701"/>
                    <a:pt x="12599" y="26780"/>
                    <a:pt x="13754" y="25418"/>
                  </a:cubicBezTo>
                  <a:lnTo>
                    <a:pt x="23633" y="11306"/>
                  </a:lnTo>
                  <a:cubicBezTo>
                    <a:pt x="24643" y="9702"/>
                    <a:pt x="25000" y="7786"/>
                    <a:pt x="24634" y="5938"/>
                  </a:cubicBezTo>
                  <a:close/>
                </a:path>
              </a:pathLst>
            </a:custGeom>
            <a:grpFill/>
            <a:ln w="4062" cap="flat">
              <a:noFill/>
              <a:prstDash val="solid"/>
              <a:miter/>
            </a:ln>
          </p:spPr>
          <p:txBody>
            <a:bodyPr rtlCol="0" anchor="ctr"/>
            <a:lstStyle/>
            <a:p>
              <a:pPr defTabSz="685766">
                <a:defRPr/>
              </a:pPr>
              <a:endParaRPr lang="en-US" sz="1013" kern="0">
                <a:solidFill>
                  <a:prstClr val="black"/>
                </a:solidFill>
                <a:latin typeface="Arial" panose="020B0604020202020204"/>
              </a:endParaRPr>
            </a:p>
          </p:txBody>
        </p:sp>
        <p:sp>
          <p:nvSpPr>
            <p:cNvPr id="45" name="Freeform 338">
              <a:extLst>
                <a:ext uri="{FF2B5EF4-FFF2-40B4-BE49-F238E27FC236}">
                  <a16:creationId xmlns:a16="http://schemas.microsoft.com/office/drawing/2014/main" id="{D90BCBBC-9891-334F-15A2-F3DD05D84C2E}"/>
                </a:ext>
              </a:extLst>
            </p:cNvPr>
            <p:cNvSpPr/>
            <p:nvPr/>
          </p:nvSpPr>
          <p:spPr>
            <a:xfrm>
              <a:off x="11395681" y="4332603"/>
              <a:ext cx="70866" cy="81339"/>
            </a:xfrm>
            <a:custGeom>
              <a:avLst/>
              <a:gdLst>
                <a:gd name="connsiteX0" fmla="*/ 0 w 70866"/>
                <a:gd name="connsiteY0" fmla="*/ 67640 h 81338"/>
                <a:gd name="connsiteX1" fmla="*/ 43779 w 70866"/>
                <a:gd name="connsiteY1" fmla="*/ 0 h 81338"/>
                <a:gd name="connsiteX2" fmla="*/ 71130 w 70866"/>
                <a:gd name="connsiteY2" fmla="*/ 16850 h 81338"/>
                <a:gd name="connsiteX3" fmla="*/ 27352 w 70866"/>
                <a:gd name="connsiteY3" fmla="*/ 84490 h 81338"/>
              </a:gdLst>
              <a:ahLst/>
              <a:cxnLst>
                <a:cxn ang="0">
                  <a:pos x="connsiteX0" y="connsiteY0"/>
                </a:cxn>
                <a:cxn ang="0">
                  <a:pos x="connsiteX1" y="connsiteY1"/>
                </a:cxn>
                <a:cxn ang="0">
                  <a:pos x="connsiteX2" y="connsiteY2"/>
                </a:cxn>
                <a:cxn ang="0">
                  <a:pos x="connsiteX3" y="connsiteY3"/>
                </a:cxn>
              </a:cxnLst>
              <a:rect l="l" t="t" r="r" b="b"/>
              <a:pathLst>
                <a:path w="70866" h="81338">
                  <a:moveTo>
                    <a:pt x="0" y="67640"/>
                  </a:moveTo>
                  <a:lnTo>
                    <a:pt x="43779" y="0"/>
                  </a:lnTo>
                  <a:lnTo>
                    <a:pt x="71130" y="16850"/>
                  </a:lnTo>
                  <a:lnTo>
                    <a:pt x="27352" y="84490"/>
                  </a:lnTo>
                  <a:close/>
                </a:path>
              </a:pathLst>
            </a:custGeom>
            <a:grpFill/>
            <a:ln w="4062" cap="flat">
              <a:noFill/>
              <a:prstDash val="solid"/>
              <a:miter/>
            </a:ln>
          </p:spPr>
          <p:txBody>
            <a:bodyPr rtlCol="0" anchor="ctr"/>
            <a:lstStyle/>
            <a:p>
              <a:pPr defTabSz="685766">
                <a:defRPr/>
              </a:pPr>
              <a:endParaRPr lang="en-US" sz="1013" kern="0">
                <a:solidFill>
                  <a:prstClr val="black"/>
                </a:solidFill>
                <a:latin typeface="Arial" panose="020B0604020202020204"/>
              </a:endParaRPr>
            </a:p>
          </p:txBody>
        </p:sp>
      </p:grpSp>
      <p:pic>
        <p:nvPicPr>
          <p:cNvPr id="47" name="Picture 4">
            <a:extLst>
              <a:ext uri="{FF2B5EF4-FFF2-40B4-BE49-F238E27FC236}">
                <a16:creationId xmlns:a16="http://schemas.microsoft.com/office/drawing/2014/main" id="{16B04F0B-A447-7B04-B47D-EB953DE5A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5313" y="4677152"/>
            <a:ext cx="408321" cy="25401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6FCF66A-5EFB-C603-CFB0-B549D2793D3D}"/>
              </a:ext>
            </a:extLst>
          </p:cNvPr>
          <p:cNvSpPr>
            <a:spLocks noGrp="1"/>
          </p:cNvSpPr>
          <p:nvPr>
            <p:ph type="sldNum" sz="quarter" idx="11"/>
          </p:nvPr>
        </p:nvSpPr>
        <p:spPr/>
        <p:txBody>
          <a:bodyPr/>
          <a:lstStyle/>
          <a:p>
            <a:pPr defTabSz="914354">
              <a:defRPr/>
            </a:pPr>
            <a:fld id="{5DCF5B18-1935-AB44-AE6E-C993FDFDD711}" type="slidenum">
              <a:rPr lang="en-US">
                <a:solidFill>
                  <a:prstClr val="black"/>
                </a:solidFill>
              </a:rPr>
              <a:pPr defTabSz="914354">
                <a:defRPr/>
              </a:pPr>
              <a:t>21</a:t>
            </a:fld>
            <a:endParaRPr lang="en-US">
              <a:solidFill>
                <a:prstClr val="black"/>
              </a:solidFill>
            </a:endParaRPr>
          </a:p>
        </p:txBody>
      </p:sp>
      <p:sp>
        <p:nvSpPr>
          <p:cNvPr id="7" name="TextBox 6">
            <a:extLst>
              <a:ext uri="{FF2B5EF4-FFF2-40B4-BE49-F238E27FC236}">
                <a16:creationId xmlns:a16="http://schemas.microsoft.com/office/drawing/2014/main" id="{C507E5DC-01CD-A8D3-858D-6F0187A9CBB6}"/>
              </a:ext>
            </a:extLst>
          </p:cNvPr>
          <p:cNvSpPr txBox="1"/>
          <p:nvPr/>
        </p:nvSpPr>
        <p:spPr>
          <a:xfrm>
            <a:off x="3685493" y="6316712"/>
            <a:ext cx="4417747" cy="299125"/>
          </a:xfrm>
          <a:prstGeom prst="rect">
            <a:avLst/>
          </a:prstGeom>
          <a:noFill/>
        </p:spPr>
        <p:txBody>
          <a:bodyPr wrap="square" tIns="121920" bIns="121920" rtlCol="0" anchor="ctr" anchorCtr="0">
            <a:noAutofit/>
          </a:bodyPr>
          <a:lstStyle/>
          <a:p>
            <a:pPr algn="ctr" defTabSz="914354">
              <a:defRPr/>
            </a:pPr>
            <a:r>
              <a:rPr lang="en-US" sz="1000">
                <a:solidFill>
                  <a:prstClr val="black"/>
                </a:solidFill>
                <a:latin typeface="Arial"/>
              </a:rPr>
              <a:t>TVA Restricted Information – Deliberative and Pre-Decisional Privileged</a:t>
            </a:r>
          </a:p>
        </p:txBody>
      </p:sp>
      <p:pic>
        <p:nvPicPr>
          <p:cNvPr id="13" name="Picture 12">
            <a:extLst>
              <a:ext uri="{FF2B5EF4-FFF2-40B4-BE49-F238E27FC236}">
                <a16:creationId xmlns:a16="http://schemas.microsoft.com/office/drawing/2014/main" id="{6B700D7D-57CC-806B-39D6-66108261D5E1}"/>
              </a:ext>
            </a:extLst>
          </p:cNvPr>
          <p:cNvPicPr>
            <a:picLocks noChangeAspect="1"/>
          </p:cNvPicPr>
          <p:nvPr/>
        </p:nvPicPr>
        <p:blipFill>
          <a:blip r:embed="rId6"/>
          <a:stretch>
            <a:fillRect/>
          </a:stretch>
        </p:blipFill>
        <p:spPr>
          <a:xfrm>
            <a:off x="1122218" y="1932771"/>
            <a:ext cx="9947564" cy="4238676"/>
          </a:xfrm>
          <a:prstGeom prst="rect">
            <a:avLst/>
          </a:prstGeom>
        </p:spPr>
      </p:pic>
    </p:spTree>
    <p:extLst>
      <p:ext uri="{BB962C8B-B14F-4D97-AF65-F5344CB8AC3E}">
        <p14:creationId xmlns:p14="http://schemas.microsoft.com/office/powerpoint/2010/main" val="147799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98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11" name="Content Placeholder 8" descr="FDR_Signing_Act.jpg">
            <a:extLst>
              <a:ext uri="{FF2B5EF4-FFF2-40B4-BE49-F238E27FC236}">
                <a16:creationId xmlns:a16="http://schemas.microsoft.com/office/drawing/2014/main" id="{B6521904-4039-414F-F0FE-2144C5B296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448" y="1411356"/>
            <a:ext cx="5407152" cy="5191547"/>
          </a:xfrm>
          <a:prstGeom prst="rect">
            <a:avLst/>
          </a:prstGeom>
          <a:ln>
            <a:noFill/>
          </a:ln>
          <a:effectLst/>
        </p:spPr>
      </p:pic>
      <p:sp>
        <p:nvSpPr>
          <p:cNvPr id="8" name="Text Placeholder 7">
            <a:extLst>
              <a:ext uri="{FF2B5EF4-FFF2-40B4-BE49-F238E27FC236}">
                <a16:creationId xmlns:a16="http://schemas.microsoft.com/office/drawing/2014/main" id="{1875A557-B8A1-7F4B-EC48-17C9C90959CE}"/>
              </a:ext>
            </a:extLst>
          </p:cNvPr>
          <p:cNvSpPr>
            <a:spLocks noGrp="1"/>
          </p:cNvSpPr>
          <p:nvPr>
            <p:ph type="body" sz="quarter" idx="10"/>
          </p:nvPr>
        </p:nvSpPr>
        <p:spPr/>
        <p:txBody>
          <a:bodyPr/>
          <a:lstStyle/>
          <a:p>
            <a:r>
              <a:rPr lang="en-US"/>
              <a:t>An Innovative National Solution</a:t>
            </a:r>
          </a:p>
        </p:txBody>
      </p:sp>
      <p:pic>
        <p:nvPicPr>
          <p:cNvPr id="5" name="Picture 4">
            <a:extLst>
              <a:ext uri="{FF2B5EF4-FFF2-40B4-BE49-F238E27FC236}">
                <a16:creationId xmlns:a16="http://schemas.microsoft.com/office/drawing/2014/main" id="{06961115-D506-60F4-0152-7A151279608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47730" y="1411357"/>
            <a:ext cx="5407152" cy="5180274"/>
          </a:xfrm>
          <a:prstGeom prst="rect">
            <a:avLst/>
          </a:prstGeom>
          <a:ln>
            <a:noFill/>
          </a:ln>
          <a:effectLst/>
        </p:spPr>
      </p:pic>
    </p:spTree>
    <p:extLst>
      <p:ext uri="{BB962C8B-B14F-4D97-AF65-F5344CB8AC3E}">
        <p14:creationId xmlns:p14="http://schemas.microsoft.com/office/powerpoint/2010/main" val="348075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11" name="Content Placeholder 8">
            <a:extLst>
              <a:ext uri="{FF2B5EF4-FFF2-40B4-BE49-F238E27FC236}">
                <a16:creationId xmlns:a16="http://schemas.microsoft.com/office/drawing/2014/main" id="{B6521904-4039-414F-F0FE-2144C5B296F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6448" y="1411356"/>
            <a:ext cx="5407152" cy="5191547"/>
          </a:xfrm>
          <a:prstGeom prst="rect">
            <a:avLst/>
          </a:prstGeom>
          <a:ln>
            <a:noFill/>
          </a:ln>
          <a:effectLst/>
        </p:spPr>
      </p:pic>
      <p:sp>
        <p:nvSpPr>
          <p:cNvPr id="8" name="Text Placeholder 7">
            <a:extLst>
              <a:ext uri="{FF2B5EF4-FFF2-40B4-BE49-F238E27FC236}">
                <a16:creationId xmlns:a16="http://schemas.microsoft.com/office/drawing/2014/main" id="{1875A557-B8A1-7F4B-EC48-17C9C90959CE}"/>
              </a:ext>
            </a:extLst>
          </p:cNvPr>
          <p:cNvSpPr>
            <a:spLocks noGrp="1"/>
          </p:cNvSpPr>
          <p:nvPr>
            <p:ph type="body" sz="quarter" idx="10"/>
          </p:nvPr>
        </p:nvSpPr>
        <p:spPr/>
        <p:txBody>
          <a:bodyPr/>
          <a:lstStyle/>
          <a:p>
            <a:r>
              <a:rPr lang="en-US"/>
              <a:t>Step One: Taming the Tennessee Watershed</a:t>
            </a:r>
          </a:p>
        </p:txBody>
      </p:sp>
      <p:pic>
        <p:nvPicPr>
          <p:cNvPr id="5" name="Picture 4">
            <a:extLst>
              <a:ext uri="{FF2B5EF4-FFF2-40B4-BE49-F238E27FC236}">
                <a16:creationId xmlns:a16="http://schemas.microsoft.com/office/drawing/2014/main" id="{06961115-D506-60F4-0152-7A151279608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47730" y="1411357"/>
            <a:ext cx="5407152" cy="5180274"/>
          </a:xfrm>
          <a:prstGeom prst="rect">
            <a:avLst/>
          </a:prstGeom>
          <a:ln>
            <a:noFill/>
          </a:ln>
          <a:effectLst/>
        </p:spPr>
      </p:pic>
    </p:spTree>
    <p:extLst>
      <p:ext uri="{BB962C8B-B14F-4D97-AF65-F5344CB8AC3E}">
        <p14:creationId xmlns:p14="http://schemas.microsoft.com/office/powerpoint/2010/main" val="114555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11" name="Content Placeholder 8">
            <a:extLst>
              <a:ext uri="{FF2B5EF4-FFF2-40B4-BE49-F238E27FC236}">
                <a16:creationId xmlns:a16="http://schemas.microsoft.com/office/drawing/2014/main" id="{B6521904-4039-414F-F0FE-2144C5B296F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6448" y="1411356"/>
            <a:ext cx="5407152" cy="5191547"/>
          </a:xfrm>
          <a:prstGeom prst="rect">
            <a:avLst/>
          </a:prstGeom>
          <a:ln>
            <a:noFill/>
          </a:ln>
          <a:effectLst/>
        </p:spPr>
      </p:pic>
      <p:sp>
        <p:nvSpPr>
          <p:cNvPr id="8" name="Text Placeholder 7">
            <a:extLst>
              <a:ext uri="{FF2B5EF4-FFF2-40B4-BE49-F238E27FC236}">
                <a16:creationId xmlns:a16="http://schemas.microsoft.com/office/drawing/2014/main" id="{1875A557-B8A1-7F4B-EC48-17C9C90959CE}"/>
              </a:ext>
            </a:extLst>
          </p:cNvPr>
          <p:cNvSpPr>
            <a:spLocks noGrp="1"/>
          </p:cNvSpPr>
          <p:nvPr>
            <p:ph type="body" sz="quarter" idx="10"/>
          </p:nvPr>
        </p:nvSpPr>
        <p:spPr/>
        <p:txBody>
          <a:bodyPr/>
          <a:lstStyle/>
          <a:p>
            <a:r>
              <a:rPr lang="en-US"/>
              <a:t>Improving Farming, Feeding the World</a:t>
            </a:r>
          </a:p>
        </p:txBody>
      </p:sp>
      <p:pic>
        <p:nvPicPr>
          <p:cNvPr id="5" name="Picture 4">
            <a:extLst>
              <a:ext uri="{FF2B5EF4-FFF2-40B4-BE49-F238E27FC236}">
                <a16:creationId xmlns:a16="http://schemas.microsoft.com/office/drawing/2014/main" id="{06961115-D506-60F4-0152-7A151279608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47730" y="1411357"/>
            <a:ext cx="5407152" cy="5180274"/>
          </a:xfrm>
          <a:prstGeom prst="rect">
            <a:avLst/>
          </a:prstGeom>
          <a:ln>
            <a:noFill/>
          </a:ln>
          <a:effectLst/>
        </p:spPr>
      </p:pic>
    </p:spTree>
    <p:extLst>
      <p:ext uri="{BB962C8B-B14F-4D97-AF65-F5344CB8AC3E}">
        <p14:creationId xmlns:p14="http://schemas.microsoft.com/office/powerpoint/2010/main" val="357358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961115-D506-60F4-0152-7A151279608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247729" y="1411357"/>
            <a:ext cx="5407695" cy="5180274"/>
          </a:xfrm>
          <a:prstGeom prst="rect">
            <a:avLst/>
          </a:prstGeom>
          <a:ln>
            <a:noFill/>
          </a:ln>
          <a:effectLst/>
        </p:spPr>
      </p:pic>
      <p:pic>
        <p:nvPicPr>
          <p:cNvPr id="2" name="image38.jpg" descr="K-0103.jpg">
            <a:extLst>
              <a:ext uri="{FF2B5EF4-FFF2-40B4-BE49-F238E27FC236}">
                <a16:creationId xmlns:a16="http://schemas.microsoft.com/office/drawing/2014/main" id="{58AA8BEF-12D3-6D9C-3CA3-C374987C168C}"/>
              </a:ext>
            </a:extLst>
          </p:cNvPr>
          <p:cNvPicPr/>
          <p:nvPr/>
        </p:nvPicPr>
        <p:blipFill>
          <a:blip r:embed="rId4" cstate="screen">
            <a:extLst>
              <a:ext uri="{28A0092B-C50C-407E-A947-70E740481C1C}">
                <a14:useLocalDpi xmlns:a14="http://schemas.microsoft.com/office/drawing/2010/main"/>
              </a:ext>
            </a:extLst>
          </a:blip>
          <a:srcRect/>
          <a:stretch/>
        </p:blipFill>
        <p:spPr>
          <a:xfrm>
            <a:off x="536448" y="1411356"/>
            <a:ext cx="5407152" cy="5191547"/>
          </a:xfrm>
          <a:prstGeom prst="rect">
            <a:avLst/>
          </a:prstGeom>
          <a:ln w="12700">
            <a:miter lim="400000"/>
          </a:ln>
          <a:effectLst/>
        </p:spPr>
      </p:pic>
      <p:sp>
        <p:nvSpPr>
          <p:cNvPr id="8" name="Text Placeholder 7">
            <a:extLst>
              <a:ext uri="{FF2B5EF4-FFF2-40B4-BE49-F238E27FC236}">
                <a16:creationId xmlns:a16="http://schemas.microsoft.com/office/drawing/2014/main" id="{1875A557-B8A1-7F4B-EC48-17C9C90959CE}"/>
              </a:ext>
            </a:extLst>
          </p:cNvPr>
          <p:cNvSpPr>
            <a:spLocks noGrp="1"/>
          </p:cNvSpPr>
          <p:nvPr>
            <p:ph type="body" sz="quarter" idx="10"/>
          </p:nvPr>
        </p:nvSpPr>
        <p:spPr/>
        <p:txBody>
          <a:bodyPr/>
          <a:lstStyle/>
          <a:p>
            <a:r>
              <a:rPr lang="en-US"/>
              <a:t>Electricity to Change Daily Life</a:t>
            </a:r>
          </a:p>
        </p:txBody>
      </p:sp>
    </p:spTree>
    <p:extLst>
      <p:ext uri="{BB962C8B-B14F-4D97-AF65-F5344CB8AC3E}">
        <p14:creationId xmlns:p14="http://schemas.microsoft.com/office/powerpoint/2010/main" val="80565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7C5A83-3956-9B41-AAD4-97D6F22EA81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
            <a:ext cx="12191999" cy="6857999"/>
          </a:xfrm>
          <a:prstGeom prst="rect">
            <a:avLst/>
          </a:prstGeom>
        </p:spPr>
      </p:pic>
      <p:sp>
        <p:nvSpPr>
          <p:cNvPr id="6" name="Rectangle 5">
            <a:extLst>
              <a:ext uri="{FF2B5EF4-FFF2-40B4-BE49-F238E27FC236}">
                <a16:creationId xmlns:a16="http://schemas.microsoft.com/office/drawing/2014/main" id="{9C736FAF-5CEA-9890-6B4D-5993CD7E1198}"/>
              </a:ext>
            </a:extLst>
          </p:cNvPr>
          <p:cNvSpPr/>
          <p:nvPr/>
        </p:nvSpPr>
        <p:spPr>
          <a:xfrm>
            <a:off x="0" y="-1"/>
            <a:ext cx="12192000" cy="6858000"/>
          </a:xfrm>
          <a:prstGeom prst="rect">
            <a:avLst/>
          </a:prstGeom>
          <a:gradFill flip="none" rotWithShape="1">
            <a:gsLst>
              <a:gs pos="99000">
                <a:schemeClr val="accent6">
                  <a:lumMod val="5000"/>
                  <a:lumOff val="95000"/>
                  <a:alpha val="0"/>
                </a:schemeClr>
              </a:gs>
              <a:gs pos="0">
                <a:schemeClr val="tx1">
                  <a:lumMod val="99777"/>
                  <a:lumOff val="223"/>
                  <a:alpha val="26351"/>
                </a:schemeClr>
              </a:gs>
            </a:gsLst>
            <a:lin ang="5400000" scaled="0"/>
            <a:tileRect/>
          </a:gradFill>
          <a:ln w="38100" cap="flat" cmpd="sng" algn="ctr">
            <a:noFill/>
            <a:prstDash val="solid"/>
          </a:ln>
          <a:effectLst/>
        </p:spPr>
        <p:txBody>
          <a:bodyPr vert="horz" lIns="91440" tIns="91440" rIns="91440" bIns="91440" rtlCol="0" anchor="ctr"/>
          <a:lstStyle/>
          <a:p>
            <a:pPr marL="0" marR="0" indent="0" algn="ctr" defTabSz="914400" eaLnBrk="1" fontAlgn="auto" latinLnBrk="0" hangingPunct="1">
              <a:lnSpc>
                <a:spcPts val="1720"/>
              </a:lnSpc>
              <a:spcBef>
                <a:spcPts val="0"/>
              </a:spcBef>
              <a:spcAft>
                <a:spcPts val="0"/>
              </a:spcAft>
              <a:buClr>
                <a:srgbClr val="FFFFFF"/>
              </a:buClr>
              <a:buSzTx/>
              <a:buFontTx/>
              <a:buNone/>
              <a:tabLst/>
            </a:pPr>
            <a:endParaRPr kumimoji="0" lang="en-US" sz="1200" b="0" i="0" u="none" strike="noStrike" kern="0" cap="none" spc="0" normalizeH="0" baseline="0" noProof="0">
              <a:ln>
                <a:noFill/>
              </a:ln>
              <a:solidFill>
                <a:schemeClr val="accent3"/>
              </a:solidFill>
              <a:effectLst/>
              <a:uLnTx/>
              <a:uFillTx/>
              <a:latin typeface="Calibri"/>
              <a:ea typeface="+mn-ea"/>
              <a:cs typeface="Arial Unicode MS" pitchFamily="34" charset="-128"/>
            </a:endParaRPr>
          </a:p>
        </p:txBody>
      </p:sp>
      <p:sp>
        <p:nvSpPr>
          <p:cNvPr id="3" name="Content Placeholder 2">
            <a:extLst>
              <a:ext uri="{FF2B5EF4-FFF2-40B4-BE49-F238E27FC236}">
                <a16:creationId xmlns:a16="http://schemas.microsoft.com/office/drawing/2014/main" id="{47BAA639-B2C4-2945-A158-F84F8778FEFA}"/>
              </a:ext>
            </a:extLst>
          </p:cNvPr>
          <p:cNvSpPr txBox="1">
            <a:spLocks/>
          </p:cNvSpPr>
          <p:nvPr/>
        </p:nvSpPr>
        <p:spPr>
          <a:xfrm>
            <a:off x="613583" y="652825"/>
            <a:ext cx="8980382" cy="2378548"/>
          </a:xfrm>
          <a:prstGeom prst="rect">
            <a:avLst/>
          </a:prstGeom>
        </p:spPr>
        <p:txBody>
          <a:bodyPr/>
          <a:lstStyle>
            <a:lvl1pPr marL="171446" indent="-171446" algn="l" defTabSz="457189" rtl="0" eaLnBrk="1" latinLnBrk="0" hangingPunct="1">
              <a:lnSpc>
                <a:spcPts val="1440"/>
              </a:lnSpc>
              <a:spcBef>
                <a:spcPts val="0"/>
              </a:spcBef>
              <a:spcAft>
                <a:spcPts val="600"/>
              </a:spcAft>
              <a:buClr>
                <a:schemeClr val="tx1"/>
              </a:buClr>
              <a:buSzPct val="110000"/>
              <a:buFont typeface="Wingdings" panose="05000000000000000000" pitchFamily="2" charset="2"/>
              <a:buChar char="§"/>
              <a:defRPr lang="en-US" sz="1400" b="0" kern="1200" spc="2" noProof="0" dirty="0">
                <a:solidFill>
                  <a:schemeClr val="tx1"/>
                </a:solidFill>
                <a:latin typeface="Arial" panose="020B0604020202020204" pitchFamily="34" charset="0"/>
                <a:ea typeface="+mn-ea"/>
                <a:cs typeface="+mn-cs"/>
              </a:defRPr>
            </a:lvl1pPr>
            <a:lvl2pPr marL="565136" indent="-171446" algn="l" defTabSz="457189" rtl="0" eaLnBrk="1" latinLnBrk="0" hangingPunct="1">
              <a:lnSpc>
                <a:spcPts val="1680"/>
              </a:lnSpc>
              <a:spcBef>
                <a:spcPts val="0"/>
              </a:spcBef>
              <a:spcAft>
                <a:spcPts val="600"/>
              </a:spcAft>
              <a:buClr>
                <a:schemeClr val="tx1"/>
              </a:buClr>
              <a:buFont typeface="Wingdings" panose="05000000000000000000" pitchFamily="2" charset="2"/>
              <a:buChar char="§"/>
              <a:defRPr sz="1200" b="0" kern="1200" baseline="0">
                <a:solidFill>
                  <a:schemeClr val="tx1"/>
                </a:solidFill>
                <a:latin typeface="+mn-lt"/>
                <a:ea typeface="+mn-ea"/>
                <a:cs typeface="+mn-cs"/>
              </a:defRPr>
            </a:lvl2pPr>
            <a:lvl3pPr marL="512750" indent="-171446" algn="l" defTabSz="457189" rtl="0" eaLnBrk="1" latinLnBrk="0" hangingPunct="1">
              <a:lnSpc>
                <a:spcPts val="1680"/>
              </a:lnSpc>
              <a:spcBef>
                <a:spcPts val="0"/>
              </a:spcBef>
              <a:spcAft>
                <a:spcPts val="600"/>
              </a:spcAft>
              <a:buClr>
                <a:schemeClr val="tx1"/>
              </a:buClr>
              <a:buFont typeface="Arial" panose="020B0604020202020204" pitchFamily="34" charset="0"/>
              <a:buChar char="−"/>
              <a:defRPr sz="1000" b="0" kern="1200" baseline="0">
                <a:solidFill>
                  <a:schemeClr val="tx1"/>
                </a:solidFill>
                <a:latin typeface="Arial" panose="020B0604020202020204" pitchFamily="34" charset="0"/>
                <a:ea typeface="+mn-ea"/>
                <a:cs typeface="+mn-cs"/>
              </a:defRPr>
            </a:lvl3pPr>
            <a:lvl4pPr marL="914378" marR="0" indent="-171446" algn="l" defTabSz="457189" rtl="0" eaLnBrk="1" fontAlgn="auto" latinLnBrk="0" hangingPunct="1">
              <a:lnSpc>
                <a:spcPts val="1680"/>
              </a:lnSpc>
              <a:spcBef>
                <a:spcPts val="0"/>
              </a:spcBef>
              <a:spcAft>
                <a:spcPts val="600"/>
              </a:spcAft>
              <a:buClr>
                <a:schemeClr val="tx1"/>
              </a:buClr>
              <a:buSzTx/>
              <a:buFont typeface="Arial" panose="020B0604020202020204" pitchFamily="34" charset="0"/>
              <a:buChar char="−"/>
              <a:tabLst/>
              <a:defRPr sz="1000" b="0" kern="1200">
                <a:solidFill>
                  <a:schemeClr val="tx1"/>
                </a:solidFill>
                <a:latin typeface="Arial" panose="020B0604020202020204" pitchFamily="34" charset="0"/>
                <a:ea typeface="+mn-ea"/>
                <a:cs typeface="+mn-cs"/>
              </a:defRPr>
            </a:lvl4pPr>
            <a:lvl5pPr marL="1543012" indent="-171446" algn="l" defTabSz="457189" rtl="0" eaLnBrk="1" latinLnBrk="0" hangingPunct="1">
              <a:lnSpc>
                <a:spcPts val="1680"/>
              </a:lnSpc>
              <a:spcBef>
                <a:spcPts val="0"/>
              </a:spcBef>
              <a:spcAft>
                <a:spcPts val="600"/>
              </a:spcAft>
              <a:buClr>
                <a:schemeClr val="tx1"/>
              </a:buClr>
              <a:buFont typeface="Arial" panose="020B0604020202020204" pitchFamily="34" charset="0"/>
              <a:buChar char="−"/>
              <a:tabLst/>
              <a:defRPr sz="1000" b="0" kern="1200" baseline="0">
                <a:solidFill>
                  <a:schemeClr val="tx1"/>
                </a:solidFill>
                <a:latin typeface="Arial" panose="020B0604020202020204" pitchFamily="34"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70">
              <a:lnSpc>
                <a:spcPct val="100000"/>
              </a:lnSpc>
              <a:spcAft>
                <a:spcPts val="800"/>
              </a:spcAft>
              <a:buClr>
                <a:prstClr val="black"/>
              </a:buClr>
              <a:buNone/>
            </a:pPr>
            <a:r>
              <a:rPr lang="en-US" sz="5400" b="1" spc="3">
                <a:solidFill>
                  <a:srgbClr val="FFFFFF"/>
                </a:solidFill>
                <a:latin typeface="Arial"/>
              </a:rPr>
              <a:t>Our Mission</a:t>
            </a:r>
          </a:p>
          <a:p>
            <a:pPr marL="0" indent="0" defTabSz="609570">
              <a:lnSpc>
                <a:spcPct val="100000"/>
              </a:lnSpc>
              <a:spcAft>
                <a:spcPts val="800"/>
              </a:spcAft>
              <a:buClr>
                <a:prstClr val="black"/>
              </a:buClr>
              <a:buNone/>
            </a:pPr>
            <a:r>
              <a:rPr lang="en-US" sz="2400" spc="3">
                <a:solidFill>
                  <a:srgbClr val="FFFFFF"/>
                </a:solidFill>
                <a:latin typeface="Arial"/>
              </a:rPr>
              <a:t>To serve the people of the</a:t>
            </a:r>
            <a:br>
              <a:rPr lang="en-US" sz="2400" spc="3">
                <a:solidFill>
                  <a:srgbClr val="FFFFFF"/>
                </a:solidFill>
                <a:latin typeface="Arial"/>
              </a:rPr>
            </a:br>
            <a:r>
              <a:rPr lang="en-US" sz="2400" spc="3">
                <a:solidFill>
                  <a:srgbClr val="FFFFFF"/>
                </a:solidFill>
                <a:latin typeface="Arial"/>
              </a:rPr>
              <a:t>Tennessee Valley to make life better.</a:t>
            </a:r>
          </a:p>
        </p:txBody>
      </p:sp>
    </p:spTree>
    <p:extLst>
      <p:ext uri="{BB962C8B-B14F-4D97-AF65-F5344CB8AC3E}">
        <p14:creationId xmlns:p14="http://schemas.microsoft.com/office/powerpoint/2010/main" val="290761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5634230" y="2349374"/>
            <a:ext cx="5011039" cy="3014980"/>
          </a:xfrm>
          <a:prstGeom prst="rect">
            <a:avLst/>
          </a:prstGeom>
          <a:noFill/>
          <a:ln w="254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3" name="New Table"/>
          <p:cNvGraphicFramePr>
            <a:graphicFrameLocks noGrp="1"/>
          </p:cNvGraphicFramePr>
          <p:nvPr/>
        </p:nvGraphicFramePr>
        <p:xfrm>
          <a:off x="5659247" y="2484628"/>
          <a:ext cx="6210304" cy="3715131"/>
        </p:xfrm>
        <a:graphic>
          <a:graphicData uri="http://schemas.openxmlformats.org/drawingml/2006/table">
            <a:tbl>
              <a:tblPr>
                <a:tableStyleId>{5C22544A-7EE6-4342-B048-85BDC9FD1C3A}</a:tableStyleId>
              </a:tblPr>
              <a:tblGrid>
                <a:gridCol w="1771651">
                  <a:extLst>
                    <a:ext uri="{9D8B030D-6E8A-4147-A177-3AD203B41FA5}">
                      <a16:colId xmlns:a16="http://schemas.microsoft.com/office/drawing/2014/main" val="20000"/>
                    </a:ext>
                  </a:extLst>
                </a:gridCol>
                <a:gridCol w="361951">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361951">
                  <a:extLst>
                    <a:ext uri="{9D8B030D-6E8A-4147-A177-3AD203B41FA5}">
                      <a16:colId xmlns:a16="http://schemas.microsoft.com/office/drawing/2014/main" val="20003"/>
                    </a:ext>
                  </a:extLst>
                </a:gridCol>
                <a:gridCol w="1885951">
                  <a:extLst>
                    <a:ext uri="{9D8B030D-6E8A-4147-A177-3AD203B41FA5}">
                      <a16:colId xmlns:a16="http://schemas.microsoft.com/office/drawing/2014/main" val="20004"/>
                    </a:ext>
                  </a:extLst>
                </a:gridCol>
              </a:tblGrid>
              <a:tr h="3715131">
                <a:tc>
                  <a:txBody>
                    <a:bodyPr/>
                    <a:lstStyle/>
                    <a:p>
                      <a:pPr algn="l" defTabSz="457200">
                        <a:lnSpc>
                          <a:spcPct val="100000"/>
                        </a:lnSpc>
                        <a:spcBef>
                          <a:spcPct val="0"/>
                        </a:spcBef>
                        <a:spcAft>
                          <a:spcPct val="0"/>
                        </a:spcAft>
                      </a:pPr>
                      <a:endParaRPr sz="1100" b="1" dirty="0">
                        <a:solidFill>
                          <a:srgbClr val="000000"/>
                        </a:solidFill>
                        <a:latin typeface="Arial"/>
                        <a:ea typeface="Arial"/>
                      </a:endParaRPr>
                    </a:p>
                    <a:p>
                      <a:pPr algn="l" defTabSz="457200">
                        <a:lnSpc>
                          <a:spcPct val="100000"/>
                        </a:lnSpc>
                        <a:spcBef>
                          <a:spcPct val="0"/>
                        </a:spcBef>
                        <a:spcAft>
                          <a:spcPct val="0"/>
                        </a:spcAft>
                      </a:pPr>
                      <a:r>
                        <a:rPr sz="1100" b="1" dirty="0">
                          <a:solidFill>
                            <a:srgbClr val="000000"/>
                          </a:solidFill>
                          <a:latin typeface="Arial"/>
                          <a:ea typeface="Arial"/>
                        </a:rPr>
                        <a:t>Paradise, Kentucky</a:t>
                      </a:r>
                    </a:p>
                    <a:p>
                      <a:pPr algn="l" defTabSz="457200">
                        <a:lnSpc>
                          <a:spcPct val="100000"/>
                        </a:lnSpc>
                        <a:spcBef>
                          <a:spcPct val="0"/>
                        </a:spcBef>
                        <a:spcAft>
                          <a:spcPct val="0"/>
                        </a:spcAft>
                      </a:pPr>
                      <a:r>
                        <a:rPr sz="1100" dirty="0">
                          <a:solidFill>
                            <a:srgbClr val="000000"/>
                          </a:solidFill>
                          <a:latin typeface="Arial"/>
                          <a:ea typeface="Arial"/>
                        </a:rPr>
                        <a:t>681 MW, frame combustion turbine</a:t>
                      </a:r>
                    </a:p>
                    <a:p>
                      <a:pPr algn="l" defTabSz="457200">
                        <a:lnSpc>
                          <a:spcPct val="100000"/>
                        </a:lnSpc>
                        <a:spcBef>
                          <a:spcPct val="0"/>
                        </a:spcBef>
                        <a:spcAft>
                          <a:spcPct val="0"/>
                        </a:spcAft>
                      </a:pPr>
                      <a:endParaRPr sz="1100" dirty="0">
                        <a:solidFill>
                          <a:srgbClr val="000000"/>
                        </a:solidFill>
                        <a:latin typeface="Arial"/>
                        <a:ea typeface="Arial"/>
                      </a:endParaRPr>
                    </a:p>
                    <a:p>
                      <a:pPr algn="l" defTabSz="457200">
                        <a:lnSpc>
                          <a:spcPct val="100000"/>
                        </a:lnSpc>
                        <a:spcBef>
                          <a:spcPct val="0"/>
                        </a:spcBef>
                        <a:spcAft>
                          <a:spcPct val="0"/>
                        </a:spcAft>
                      </a:pPr>
                      <a:r>
                        <a:rPr sz="1100" b="1" dirty="0">
                          <a:solidFill>
                            <a:srgbClr val="000000"/>
                          </a:solidFill>
                          <a:latin typeface="Arial"/>
                          <a:ea typeface="Arial"/>
                        </a:rPr>
                        <a:t>Colbert, Alabama</a:t>
                      </a:r>
                    </a:p>
                    <a:p>
                      <a:pPr algn="l" defTabSz="457200">
                        <a:lnSpc>
                          <a:spcPct val="100000"/>
                        </a:lnSpc>
                        <a:spcBef>
                          <a:spcPct val="0"/>
                        </a:spcBef>
                        <a:spcAft>
                          <a:spcPct val="0"/>
                        </a:spcAft>
                      </a:pPr>
                      <a:r>
                        <a:rPr sz="1100" dirty="0">
                          <a:solidFill>
                            <a:srgbClr val="000000"/>
                          </a:solidFill>
                          <a:latin typeface="Arial"/>
                          <a:ea typeface="Arial"/>
                        </a:rPr>
                        <a:t>681 MW, frame combustion turbine</a:t>
                      </a:r>
                      <a:endParaRPr lang="en-US" sz="1100" dirty="0">
                        <a:solidFill>
                          <a:srgbClr val="000000"/>
                        </a:solidFill>
                        <a:latin typeface="Arial"/>
                        <a:ea typeface="Arial"/>
                      </a:endParaRPr>
                    </a:p>
                    <a:p>
                      <a:pPr algn="l" defTabSz="457200">
                        <a:lnSpc>
                          <a:spcPct val="100000"/>
                        </a:lnSpc>
                        <a:spcBef>
                          <a:spcPct val="0"/>
                        </a:spcBef>
                        <a:spcAft>
                          <a:spcPct val="0"/>
                        </a:spcAft>
                      </a:pPr>
                      <a:endParaRPr lang="en-US" sz="1100" dirty="0">
                        <a:solidFill>
                          <a:srgbClr val="000000"/>
                        </a:solidFill>
                        <a:latin typeface="Arial"/>
                        <a:ea typeface="Arial"/>
                      </a:endParaRPr>
                    </a:p>
                    <a:p>
                      <a:pPr algn="l" defTabSz="457200">
                        <a:lnSpc>
                          <a:spcPct val="100000"/>
                        </a:lnSpc>
                        <a:spcBef>
                          <a:spcPct val="0"/>
                        </a:spcBef>
                        <a:spcAft>
                          <a:spcPct val="0"/>
                        </a:spcAft>
                      </a:pPr>
                      <a:r>
                        <a:rPr lang="en-US" sz="1100" b="1" dirty="0">
                          <a:solidFill>
                            <a:srgbClr val="000000"/>
                          </a:solidFill>
                          <a:latin typeface="Arial" panose="020B0604020202020204" pitchFamily="34" charset="0"/>
                          <a:ea typeface="Arial"/>
                          <a:cs typeface="Arial" panose="020B0604020202020204" pitchFamily="34" charset="0"/>
                        </a:rPr>
                        <a:t>Johnsonville, Tennessee</a:t>
                      </a:r>
                    </a:p>
                    <a:p>
                      <a:pPr algn="l" defTabSz="457200">
                        <a:lnSpc>
                          <a:spcPct val="100000"/>
                        </a:lnSpc>
                        <a:spcBef>
                          <a:spcPct val="0"/>
                        </a:spcBef>
                        <a:spcAft>
                          <a:spcPct val="0"/>
                        </a:spcAft>
                      </a:pPr>
                      <a:r>
                        <a:rPr lang="en-US" sz="1100" dirty="0">
                          <a:solidFill>
                            <a:srgbClr val="000000"/>
                          </a:solidFill>
                          <a:latin typeface="Arial" panose="020B0604020202020204" pitchFamily="34" charset="0"/>
                          <a:ea typeface="Arial"/>
                          <a:cs typeface="Arial" panose="020B0604020202020204" pitchFamily="34" charset="0"/>
                        </a:rPr>
                        <a:t>500 MW, aeroderivative combustion turbine</a:t>
                      </a:r>
                    </a:p>
                  </a:txBody>
                  <a:tcPr marL="27432" marR="27432" marT="27432" marB="0">
                    <a:lnL w="0"/>
                    <a:lnR w="0"/>
                    <a:lnT w="28575" cmpd="sng">
                      <a:solidFill>
                        <a:srgbClr val="457EAF"/>
                      </a:solidFill>
                      <a:prstDash val="solid"/>
                    </a:lnT>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l" defTabSz="457200">
                        <a:lnSpc>
                          <a:spcPct val="100000"/>
                        </a:lnSpc>
                        <a:spcBef>
                          <a:spcPct val="0"/>
                        </a:spcBef>
                        <a:spcAft>
                          <a:spcPct val="0"/>
                        </a:spcAft>
                      </a:pPr>
                      <a:endParaRPr sz="1100" b="1" dirty="0">
                        <a:solidFill>
                          <a:srgbClr val="000000"/>
                        </a:solidFill>
                        <a:latin typeface="Arial"/>
                        <a:ea typeface="Arial"/>
                      </a:endParaRPr>
                    </a:p>
                    <a:p>
                      <a:pPr algn="l" defTabSz="457200">
                        <a:lnSpc>
                          <a:spcPct val="100000"/>
                        </a:lnSpc>
                        <a:spcBef>
                          <a:spcPct val="0"/>
                        </a:spcBef>
                        <a:spcAft>
                          <a:spcPct val="0"/>
                        </a:spcAft>
                      </a:pPr>
                      <a:r>
                        <a:rPr sz="1100" b="1" dirty="0">
                          <a:solidFill>
                            <a:srgbClr val="000000"/>
                          </a:solidFill>
                          <a:latin typeface="Arial"/>
                          <a:ea typeface="Arial"/>
                        </a:rPr>
                        <a:t>Vonore, Tennessee</a:t>
                      </a:r>
                    </a:p>
                    <a:p>
                      <a:pPr algn="l" defTabSz="457200">
                        <a:lnSpc>
                          <a:spcPct val="100000"/>
                        </a:lnSpc>
                        <a:spcBef>
                          <a:spcPct val="0"/>
                        </a:spcBef>
                        <a:spcAft>
                          <a:spcPct val="0"/>
                        </a:spcAft>
                      </a:pPr>
                      <a:r>
                        <a:rPr sz="1100" dirty="0">
                          <a:solidFill>
                            <a:srgbClr val="000000"/>
                          </a:solidFill>
                          <a:latin typeface="Arial"/>
                          <a:ea typeface="Arial"/>
                        </a:rPr>
                        <a:t>20</a:t>
                      </a:r>
                      <a:r>
                        <a:rPr lang="en-US" sz="1100" dirty="0">
                          <a:solidFill>
                            <a:srgbClr val="000000"/>
                          </a:solidFill>
                          <a:latin typeface="Arial"/>
                          <a:ea typeface="Arial"/>
                        </a:rPr>
                        <a:t> </a:t>
                      </a:r>
                      <a:r>
                        <a:rPr sz="1100" dirty="0">
                          <a:solidFill>
                            <a:srgbClr val="000000"/>
                          </a:solidFill>
                          <a:latin typeface="Arial"/>
                          <a:ea typeface="Arial"/>
                        </a:rPr>
                        <a:t>MW / 40 MWh battery storage</a:t>
                      </a:r>
                    </a:p>
                    <a:p>
                      <a:pPr algn="l" defTabSz="457200">
                        <a:lnSpc>
                          <a:spcPct val="100000"/>
                        </a:lnSpc>
                        <a:spcBef>
                          <a:spcPct val="0"/>
                        </a:spcBef>
                        <a:spcAft>
                          <a:spcPct val="0"/>
                        </a:spcAft>
                      </a:pPr>
                      <a:endParaRPr sz="1100" dirty="0">
                        <a:solidFill>
                          <a:srgbClr val="000000"/>
                        </a:solidFill>
                        <a:latin typeface="Arial"/>
                        <a:ea typeface="Arial"/>
                      </a:endParaRPr>
                    </a:p>
                    <a:p>
                      <a:pPr algn="l" defTabSz="457200">
                        <a:lnSpc>
                          <a:spcPct val="100000"/>
                        </a:lnSpc>
                        <a:spcBef>
                          <a:spcPct val="0"/>
                        </a:spcBef>
                        <a:spcAft>
                          <a:spcPct val="0"/>
                        </a:spcAft>
                      </a:pPr>
                      <a:r>
                        <a:rPr sz="1100" b="1" dirty="0">
                          <a:solidFill>
                            <a:srgbClr val="000000"/>
                          </a:solidFill>
                          <a:latin typeface="Arial"/>
                          <a:ea typeface="Arial"/>
                        </a:rPr>
                        <a:t>Cumberland, Tennessee</a:t>
                      </a:r>
                    </a:p>
                    <a:p>
                      <a:pPr algn="l" defTabSz="457200">
                        <a:lnSpc>
                          <a:spcPct val="100000"/>
                        </a:lnSpc>
                        <a:spcBef>
                          <a:spcPct val="0"/>
                        </a:spcBef>
                        <a:spcAft>
                          <a:spcPct val="0"/>
                        </a:spcAft>
                      </a:pPr>
                      <a:r>
                        <a:rPr sz="1100" dirty="0">
                          <a:solidFill>
                            <a:srgbClr val="000000"/>
                          </a:solidFill>
                          <a:latin typeface="Arial"/>
                          <a:ea typeface="Arial"/>
                        </a:rPr>
                        <a:t>1,450 MW, combined cycle</a:t>
                      </a:r>
                    </a:p>
                    <a:p>
                      <a:pPr algn="l" defTabSz="457200">
                        <a:lnSpc>
                          <a:spcPct val="100000"/>
                        </a:lnSpc>
                        <a:spcBef>
                          <a:spcPct val="0"/>
                        </a:spcBef>
                        <a:spcAft>
                          <a:spcPct val="0"/>
                        </a:spcAft>
                      </a:pPr>
                      <a:endParaRPr sz="1100" dirty="0">
                        <a:solidFill>
                          <a:srgbClr val="000000"/>
                        </a:solidFill>
                        <a:latin typeface="Arial"/>
                        <a:ea typeface="Arial"/>
                      </a:endParaRPr>
                    </a:p>
                    <a:p>
                      <a:pPr algn="l" defTabSz="457200">
                        <a:lnSpc>
                          <a:spcPct val="100000"/>
                        </a:lnSpc>
                        <a:spcBef>
                          <a:spcPct val="0"/>
                        </a:spcBef>
                        <a:spcAft>
                          <a:spcPct val="0"/>
                        </a:spcAft>
                      </a:pPr>
                      <a:r>
                        <a:rPr sz="1100" b="1" dirty="0">
                          <a:solidFill>
                            <a:srgbClr val="000000"/>
                          </a:solidFill>
                          <a:latin typeface="Arial"/>
                          <a:ea typeface="Arial"/>
                        </a:rPr>
                        <a:t>Kingston, Tennessee</a:t>
                      </a:r>
                    </a:p>
                    <a:p>
                      <a:pPr algn="l" defTabSz="457200">
                        <a:lnSpc>
                          <a:spcPct val="100000"/>
                        </a:lnSpc>
                        <a:spcBef>
                          <a:spcPct val="0"/>
                        </a:spcBef>
                        <a:spcAft>
                          <a:spcPct val="0"/>
                        </a:spcAft>
                      </a:pPr>
                      <a:r>
                        <a:rPr sz="1100" dirty="0">
                          <a:solidFill>
                            <a:srgbClr val="000000"/>
                          </a:solidFill>
                          <a:latin typeface="Arial"/>
                          <a:ea typeface="Arial"/>
                        </a:rPr>
                        <a:t>1,500 MW, </a:t>
                      </a:r>
                      <a:r>
                        <a:rPr lang="en-US" sz="1100" dirty="0">
                          <a:solidFill>
                            <a:srgbClr val="000000"/>
                          </a:solidFill>
                          <a:latin typeface="Arial"/>
                          <a:ea typeface="Arial"/>
                        </a:rPr>
                        <a:t>natural gas generation (energy complex)</a:t>
                      </a:r>
                      <a:endParaRPr sz="1100" dirty="0">
                        <a:solidFill>
                          <a:srgbClr val="000000"/>
                        </a:solidFill>
                        <a:latin typeface="Arial"/>
                        <a:ea typeface="Arial"/>
                      </a:endParaRPr>
                    </a:p>
                    <a:p>
                      <a:pPr algn="l" defTabSz="457200">
                        <a:lnSpc>
                          <a:spcPct val="100000"/>
                        </a:lnSpc>
                        <a:spcBef>
                          <a:spcPct val="0"/>
                        </a:spcBef>
                        <a:spcAft>
                          <a:spcPct val="0"/>
                        </a:spcAft>
                      </a:pPr>
                      <a:endParaRPr sz="1100" dirty="0">
                        <a:solidFill>
                          <a:srgbClr val="000000"/>
                        </a:solidFill>
                        <a:latin typeface="Arial"/>
                        <a:ea typeface="Arial"/>
                      </a:endParaRPr>
                    </a:p>
                    <a:p>
                      <a:pPr algn="l" defTabSz="457200">
                        <a:lnSpc>
                          <a:spcPct val="100000"/>
                        </a:lnSpc>
                        <a:spcBef>
                          <a:spcPct val="0"/>
                        </a:spcBef>
                        <a:spcAft>
                          <a:spcPct val="0"/>
                        </a:spcAft>
                      </a:pPr>
                      <a:r>
                        <a:rPr sz="1100" b="1" dirty="0">
                          <a:solidFill>
                            <a:srgbClr val="000000"/>
                          </a:solidFill>
                          <a:latin typeface="Arial"/>
                          <a:ea typeface="Arial"/>
                        </a:rPr>
                        <a:t>Shawnee, Kentucky</a:t>
                      </a:r>
                    </a:p>
                    <a:p>
                      <a:pPr algn="l" defTabSz="457200">
                        <a:lnSpc>
                          <a:spcPct val="100000"/>
                        </a:lnSpc>
                        <a:spcBef>
                          <a:spcPct val="0"/>
                        </a:spcBef>
                        <a:spcAft>
                          <a:spcPct val="0"/>
                        </a:spcAft>
                      </a:pPr>
                      <a:r>
                        <a:rPr sz="1100" dirty="0">
                          <a:solidFill>
                            <a:srgbClr val="000000"/>
                          </a:solidFill>
                          <a:latin typeface="Arial"/>
                          <a:ea typeface="Arial"/>
                        </a:rPr>
                        <a:t>100</a:t>
                      </a:r>
                      <a:r>
                        <a:rPr lang="en-US" sz="1100" dirty="0">
                          <a:solidFill>
                            <a:srgbClr val="000000"/>
                          </a:solidFill>
                          <a:latin typeface="Arial"/>
                          <a:ea typeface="Arial"/>
                        </a:rPr>
                        <a:t> </a:t>
                      </a:r>
                      <a:r>
                        <a:rPr sz="1100" dirty="0">
                          <a:solidFill>
                            <a:srgbClr val="000000"/>
                          </a:solidFill>
                          <a:latin typeface="Arial"/>
                          <a:ea typeface="Arial"/>
                        </a:rPr>
                        <a:t>MW, solar</a:t>
                      </a:r>
                      <a:endParaRPr lang="en-US" sz="1100" dirty="0">
                        <a:solidFill>
                          <a:srgbClr val="000000"/>
                        </a:solidFill>
                        <a:latin typeface="Arial"/>
                        <a:ea typeface="Arial"/>
                      </a:endParaRPr>
                    </a:p>
                    <a:p>
                      <a:pPr algn="l" defTabSz="457200">
                        <a:lnSpc>
                          <a:spcPct val="100000"/>
                        </a:lnSpc>
                        <a:spcBef>
                          <a:spcPct val="0"/>
                        </a:spcBef>
                        <a:spcAft>
                          <a:spcPct val="0"/>
                        </a:spcAft>
                      </a:pPr>
                      <a:endParaRPr lang="en-US" sz="1100" dirty="0">
                        <a:solidFill>
                          <a:srgbClr val="000000"/>
                        </a:solidFill>
                        <a:latin typeface="Arial"/>
                        <a:ea typeface="Arial"/>
                      </a:endParaRPr>
                    </a:p>
                    <a:p>
                      <a:pPr algn="l" defTabSz="457200">
                        <a:lnSpc>
                          <a:spcPct val="100000"/>
                        </a:lnSpc>
                        <a:spcBef>
                          <a:spcPct val="0"/>
                        </a:spcBef>
                        <a:spcAft>
                          <a:spcPct val="0"/>
                        </a:spcAft>
                      </a:pPr>
                      <a:r>
                        <a:rPr lang="en-US" sz="1100" b="1" dirty="0">
                          <a:solidFill>
                            <a:srgbClr val="000000"/>
                          </a:solidFill>
                          <a:latin typeface="Arial" panose="020B0604020202020204" pitchFamily="34" charset="0"/>
                          <a:ea typeface="Arial"/>
                          <a:cs typeface="Arial" panose="020B0604020202020204" pitchFamily="34" charset="0"/>
                        </a:rPr>
                        <a:t>Steens, Mississippi (New Caledonia)</a:t>
                      </a:r>
                    </a:p>
                    <a:p>
                      <a:pPr algn="l" defTabSz="457200">
                        <a:lnSpc>
                          <a:spcPct val="100000"/>
                        </a:lnSpc>
                        <a:spcBef>
                          <a:spcPct val="0"/>
                        </a:spcBef>
                        <a:spcAft>
                          <a:spcPct val="0"/>
                        </a:spcAft>
                      </a:pPr>
                      <a:r>
                        <a:rPr lang="en-US" sz="1100" dirty="0">
                          <a:solidFill>
                            <a:srgbClr val="000000"/>
                          </a:solidFill>
                          <a:latin typeface="Arial" panose="020B0604020202020204" pitchFamily="34" charset="0"/>
                          <a:ea typeface="Arial"/>
                          <a:cs typeface="Arial" panose="020B0604020202020204" pitchFamily="34" charset="0"/>
                        </a:rPr>
                        <a:t>500 MW, proposed frame combustion turbine</a:t>
                      </a:r>
                    </a:p>
                    <a:p>
                      <a:pPr algn="l" defTabSz="457200">
                        <a:lnSpc>
                          <a:spcPct val="100000"/>
                        </a:lnSpc>
                        <a:spcBef>
                          <a:spcPct val="0"/>
                        </a:spcBef>
                        <a:spcAft>
                          <a:spcPct val="0"/>
                        </a:spcAft>
                      </a:pPr>
                      <a:endParaRPr sz="1100" dirty="0">
                        <a:solidFill>
                          <a:srgbClr val="000000"/>
                        </a:solidFill>
                        <a:latin typeface="Arial"/>
                        <a:ea typeface="Arial"/>
                      </a:endParaRPr>
                    </a:p>
                  </a:txBody>
                  <a:tcPr marL="27432" marR="27432" marT="27432" marB="0">
                    <a:lnL w="0"/>
                    <a:lnR w="0"/>
                    <a:lnT w="28575" cmpd="sng">
                      <a:solidFill>
                        <a:srgbClr val="457EAF"/>
                      </a:solidFill>
                      <a:prstDash val="solid"/>
                    </a:lnT>
                    <a:lnB w="0"/>
                    <a:solidFill>
                      <a:srgbClr val="FFFFFF"/>
                    </a:solidFill>
                  </a:tcPr>
                </a:tc>
                <a:tc>
                  <a:txBody>
                    <a:bodyPr/>
                    <a:lstStyle/>
                    <a:p>
                      <a:endParaRPr sz="100"/>
                    </a:p>
                  </a:txBody>
                  <a:tcPr marL="0" marR="0" marT="0" marB="0" anchor="b">
                    <a:lnL w="0"/>
                    <a:lnR w="0"/>
                    <a:lnT w="0"/>
                    <a:lnB w="0"/>
                    <a:solidFill>
                      <a:srgbClr val="FFFFFF"/>
                    </a:solidFill>
                  </a:tcPr>
                </a:tc>
                <a:tc>
                  <a:txBody>
                    <a:bodyPr/>
                    <a:lstStyle/>
                    <a:p>
                      <a:pPr algn="l" defTabSz="457200">
                        <a:lnSpc>
                          <a:spcPct val="100000"/>
                        </a:lnSpc>
                        <a:spcBef>
                          <a:spcPct val="0"/>
                        </a:spcBef>
                        <a:spcAft>
                          <a:spcPct val="0"/>
                        </a:spcAft>
                      </a:pPr>
                      <a:endParaRPr sz="1100" b="1" dirty="0">
                        <a:solidFill>
                          <a:srgbClr val="000000"/>
                        </a:solidFill>
                        <a:latin typeface="Arial"/>
                        <a:ea typeface="Arial"/>
                      </a:endParaRPr>
                    </a:p>
                    <a:p>
                      <a:pPr algn="l" defTabSz="457200">
                        <a:lnSpc>
                          <a:spcPct val="100000"/>
                        </a:lnSpc>
                        <a:spcBef>
                          <a:spcPct val="0"/>
                        </a:spcBef>
                        <a:spcAft>
                          <a:spcPct val="0"/>
                        </a:spcAft>
                      </a:pPr>
                      <a:r>
                        <a:rPr sz="1100" b="1" dirty="0">
                          <a:solidFill>
                            <a:srgbClr val="000000"/>
                          </a:solidFill>
                          <a:latin typeface="Arial"/>
                          <a:ea typeface="Arial"/>
                        </a:rPr>
                        <a:t>Memphis, Tennessee (Allen)</a:t>
                      </a:r>
                    </a:p>
                    <a:p>
                      <a:pPr algn="l" defTabSz="457200">
                        <a:lnSpc>
                          <a:spcPct val="100000"/>
                        </a:lnSpc>
                        <a:spcBef>
                          <a:spcPct val="0"/>
                        </a:spcBef>
                        <a:spcAft>
                          <a:spcPct val="0"/>
                        </a:spcAft>
                      </a:pPr>
                      <a:r>
                        <a:rPr sz="1100" dirty="0">
                          <a:solidFill>
                            <a:srgbClr val="000000"/>
                          </a:solidFill>
                          <a:latin typeface="Arial"/>
                          <a:ea typeface="Arial"/>
                        </a:rPr>
                        <a:t>200 MW, proposed aeroderivative combustion turbine</a:t>
                      </a:r>
                    </a:p>
                    <a:p>
                      <a:pPr algn="l" defTabSz="457200">
                        <a:lnSpc>
                          <a:spcPct val="100000"/>
                        </a:lnSpc>
                        <a:spcBef>
                          <a:spcPct val="0"/>
                        </a:spcBef>
                        <a:spcAft>
                          <a:spcPct val="0"/>
                        </a:spcAft>
                      </a:pPr>
                      <a:endParaRPr sz="1100" dirty="0">
                        <a:solidFill>
                          <a:srgbClr val="000000"/>
                        </a:solidFill>
                        <a:latin typeface="Arial"/>
                        <a:ea typeface="Arial"/>
                      </a:endParaRPr>
                    </a:p>
                    <a:p>
                      <a:pPr algn="l" defTabSz="457200">
                        <a:lnSpc>
                          <a:spcPct val="100000"/>
                        </a:lnSpc>
                        <a:spcBef>
                          <a:spcPct val="0"/>
                        </a:spcBef>
                        <a:spcAft>
                          <a:spcPct val="0"/>
                        </a:spcAft>
                      </a:pPr>
                      <a:r>
                        <a:rPr lang="en-US" sz="1100" b="1" dirty="0">
                          <a:solidFill>
                            <a:srgbClr val="000000"/>
                          </a:solidFill>
                          <a:latin typeface="Arial"/>
                          <a:ea typeface="Arial"/>
                        </a:rPr>
                        <a:t>Middle Tennessee</a:t>
                      </a:r>
                      <a:endParaRPr sz="1100" b="1" dirty="0">
                        <a:solidFill>
                          <a:srgbClr val="000000"/>
                        </a:solidFill>
                        <a:latin typeface="Arial"/>
                        <a:ea typeface="Arial"/>
                      </a:endParaRPr>
                    </a:p>
                    <a:p>
                      <a:pPr algn="l" defTabSz="457200">
                        <a:lnSpc>
                          <a:spcPct val="100000"/>
                        </a:lnSpc>
                        <a:spcBef>
                          <a:spcPct val="0"/>
                        </a:spcBef>
                        <a:spcAft>
                          <a:spcPct val="0"/>
                        </a:spcAft>
                      </a:pPr>
                      <a:r>
                        <a:rPr sz="1100" dirty="0">
                          <a:solidFill>
                            <a:srgbClr val="000000"/>
                          </a:solidFill>
                          <a:latin typeface="Arial"/>
                          <a:ea typeface="Arial"/>
                        </a:rPr>
                        <a:t>900 MW, proposed </a:t>
                      </a:r>
                      <a:r>
                        <a:rPr lang="en-US" sz="1100" dirty="0">
                          <a:solidFill>
                            <a:srgbClr val="000000"/>
                          </a:solidFill>
                          <a:latin typeface="Arial"/>
                          <a:ea typeface="Arial"/>
                        </a:rPr>
                        <a:t>gas generation</a:t>
                      </a:r>
                    </a:p>
                    <a:p>
                      <a:pPr algn="l" defTabSz="457200">
                        <a:lnSpc>
                          <a:spcPct val="100000"/>
                        </a:lnSpc>
                        <a:spcBef>
                          <a:spcPct val="0"/>
                        </a:spcBef>
                        <a:spcAft>
                          <a:spcPct val="0"/>
                        </a:spcAft>
                      </a:pPr>
                      <a:endParaRPr sz="1100" dirty="0">
                        <a:solidFill>
                          <a:srgbClr val="000000"/>
                        </a:solidFill>
                        <a:latin typeface="Arial"/>
                        <a:ea typeface="Arial"/>
                      </a:endParaRPr>
                    </a:p>
                    <a:p>
                      <a:pPr algn="l" defTabSz="457200">
                        <a:lnSpc>
                          <a:spcPct val="100000"/>
                        </a:lnSpc>
                        <a:spcBef>
                          <a:spcPct val="0"/>
                        </a:spcBef>
                        <a:spcAft>
                          <a:spcPct val="0"/>
                        </a:spcAft>
                      </a:pPr>
                      <a:r>
                        <a:rPr sz="1100" b="1" dirty="0">
                          <a:solidFill>
                            <a:srgbClr val="000000"/>
                          </a:solidFill>
                          <a:latin typeface="Arial"/>
                          <a:ea typeface="Arial"/>
                        </a:rPr>
                        <a:t>Brownsville, Tennessee (Lagoon Creek)</a:t>
                      </a:r>
                    </a:p>
                    <a:p>
                      <a:pPr algn="l" defTabSz="457200">
                        <a:lnSpc>
                          <a:spcPct val="100000"/>
                        </a:lnSpc>
                        <a:spcBef>
                          <a:spcPct val="0"/>
                        </a:spcBef>
                        <a:spcAft>
                          <a:spcPct val="0"/>
                        </a:spcAft>
                      </a:pPr>
                      <a:r>
                        <a:rPr sz="1100" dirty="0">
                          <a:solidFill>
                            <a:srgbClr val="000000"/>
                          </a:solidFill>
                          <a:latin typeface="Arial"/>
                          <a:ea typeface="Arial"/>
                        </a:rPr>
                        <a:t>350 MW energy complex</a:t>
                      </a:r>
                      <a:endParaRPr lang="en-US" sz="1100" dirty="0">
                        <a:solidFill>
                          <a:srgbClr val="000000"/>
                        </a:solidFill>
                        <a:latin typeface="Arial"/>
                        <a:ea typeface="Arial"/>
                      </a:endParaRPr>
                    </a:p>
                    <a:p>
                      <a:pPr algn="l" defTabSz="457200">
                        <a:lnSpc>
                          <a:spcPct val="100000"/>
                        </a:lnSpc>
                        <a:spcBef>
                          <a:spcPct val="0"/>
                        </a:spcBef>
                        <a:spcAft>
                          <a:spcPct val="0"/>
                        </a:spcAft>
                      </a:pPr>
                      <a:endParaRPr lang="en-US" sz="1100" dirty="0">
                        <a:solidFill>
                          <a:srgbClr val="000000"/>
                        </a:solidFill>
                        <a:latin typeface="Arial"/>
                        <a:ea typeface="Arial"/>
                      </a:endParaRPr>
                    </a:p>
                    <a:p>
                      <a:pPr algn="l" defTabSz="457200">
                        <a:lnSpc>
                          <a:spcPct val="100000"/>
                        </a:lnSpc>
                        <a:spcBef>
                          <a:spcPct val="0"/>
                        </a:spcBef>
                        <a:spcAft>
                          <a:spcPct val="0"/>
                        </a:spcAft>
                      </a:pPr>
                      <a:r>
                        <a:rPr lang="en-US" sz="1100" b="1" dirty="0">
                          <a:solidFill>
                            <a:srgbClr val="000000"/>
                          </a:solidFill>
                          <a:latin typeface="Arial"/>
                          <a:ea typeface="Arial"/>
                        </a:rPr>
                        <a:t>North Alabama</a:t>
                      </a:r>
                    </a:p>
                    <a:p>
                      <a:pPr algn="l" defTabSz="457200">
                        <a:lnSpc>
                          <a:spcPct val="100000"/>
                        </a:lnSpc>
                        <a:spcBef>
                          <a:spcPct val="0"/>
                        </a:spcBef>
                        <a:spcAft>
                          <a:spcPct val="0"/>
                        </a:spcAft>
                      </a:pPr>
                      <a:r>
                        <a:rPr lang="en-US" sz="1100" dirty="0">
                          <a:solidFill>
                            <a:srgbClr val="000000"/>
                          </a:solidFill>
                          <a:latin typeface="Arial"/>
                          <a:ea typeface="Arial"/>
                        </a:rPr>
                        <a:t>1,200 MW hydro pumped storage</a:t>
                      </a:r>
                      <a:endParaRPr sz="1100" dirty="0">
                        <a:solidFill>
                          <a:srgbClr val="000000"/>
                        </a:solidFill>
                        <a:latin typeface="Arial"/>
                        <a:ea typeface="Arial"/>
                      </a:endParaRPr>
                    </a:p>
                    <a:p>
                      <a:pPr algn="l" defTabSz="457200">
                        <a:lnSpc>
                          <a:spcPct val="100000"/>
                        </a:lnSpc>
                        <a:spcBef>
                          <a:spcPct val="0"/>
                        </a:spcBef>
                        <a:spcAft>
                          <a:spcPts val="600"/>
                        </a:spcAft>
                      </a:pPr>
                      <a:endParaRPr sz="1100" dirty="0">
                        <a:solidFill>
                          <a:srgbClr val="000000"/>
                        </a:solidFill>
                        <a:latin typeface="Arial"/>
                        <a:ea typeface="Arial"/>
                      </a:endParaRPr>
                    </a:p>
                    <a:p>
                      <a:pPr algn="l" defTabSz="457200">
                        <a:lnSpc>
                          <a:spcPct val="100000"/>
                        </a:lnSpc>
                        <a:spcBef>
                          <a:spcPct val="0"/>
                        </a:spcBef>
                        <a:spcAft>
                          <a:spcPts val="600"/>
                        </a:spcAft>
                      </a:pPr>
                      <a:endParaRPr sz="1100" dirty="0">
                        <a:solidFill>
                          <a:srgbClr val="000000"/>
                        </a:solidFill>
                        <a:latin typeface="Arial"/>
                        <a:ea typeface="Arial"/>
                      </a:endParaRPr>
                    </a:p>
                    <a:p>
                      <a:pPr algn="l" defTabSz="457200">
                        <a:lnSpc>
                          <a:spcPct val="100000"/>
                        </a:lnSpc>
                        <a:spcBef>
                          <a:spcPct val="0"/>
                        </a:spcBef>
                        <a:spcAft>
                          <a:spcPts val="600"/>
                        </a:spcAft>
                      </a:pPr>
                      <a:endParaRPr sz="1100" dirty="0">
                        <a:solidFill>
                          <a:srgbClr val="000000"/>
                        </a:solidFill>
                        <a:latin typeface="Arial"/>
                        <a:ea typeface="Arial"/>
                      </a:endParaRPr>
                    </a:p>
                  </a:txBody>
                  <a:tcPr marL="27432" marR="27432" marT="27432" marB="0">
                    <a:lnL w="0"/>
                    <a:lnR w="0"/>
                    <a:lnT w="28575" cmpd="sng">
                      <a:solidFill>
                        <a:srgbClr val="457EAF"/>
                      </a:solidFill>
                      <a:prstDash val="solid"/>
                    </a:lnT>
                    <a:lnB w="0"/>
                    <a:solidFill>
                      <a:srgbClr val="FFFFFF"/>
                    </a:solidFill>
                  </a:tcPr>
                </a:tc>
                <a:extLst>
                  <a:ext uri="{0D108BD9-81ED-4DB2-BD59-A6C34878D82A}">
                    <a16:rowId xmlns:a16="http://schemas.microsoft.com/office/drawing/2014/main" val="10000"/>
                  </a:ext>
                </a:extLst>
              </a:tr>
            </a:tbl>
          </a:graphicData>
        </a:graphic>
      </p:graphicFrame>
      <p:sp>
        <p:nvSpPr>
          <p:cNvPr id="4" name="New shape"/>
          <p:cNvSpPr/>
          <p:nvPr/>
        </p:nvSpPr>
        <p:spPr>
          <a:xfrm>
            <a:off x="8045451" y="2057145"/>
            <a:ext cx="1757807" cy="400051"/>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marL="0" marR="0" lvl="0" indent="0" algn="l" defTabSz="457189" rtl="0" eaLnBrk="1" fontAlgn="auto" latinLnBrk="0" hangingPunct="1">
              <a:lnSpc>
                <a:spcPct val="100000"/>
              </a:lnSpc>
              <a:spcBef>
                <a:spcPct val="0"/>
              </a:spcBef>
              <a:spcAft>
                <a:spcPct val="0"/>
              </a:spcAft>
              <a:buClrTx/>
              <a:buSzTx/>
              <a:buFontTx/>
              <a:buNone/>
              <a:tabLst/>
              <a:defRPr/>
            </a:pPr>
            <a:r>
              <a:rPr kumimoji="0" sz="1000" b="1" i="0" u="none" strike="noStrike" kern="1200" cap="none" spc="0" normalizeH="0" baseline="0" noProof="0">
                <a:ln>
                  <a:noFill/>
                </a:ln>
                <a:solidFill>
                  <a:srgbClr val="000000"/>
                </a:solidFill>
                <a:effectLst/>
                <a:uLnTx/>
                <a:uFillTx/>
                <a:latin typeface="Arial"/>
                <a:ea typeface="Arial"/>
                <a:cs typeface="+mn-cs"/>
              </a:rPr>
              <a:t>NEW GENERATION UNDER CONSTRUCTION</a:t>
            </a:r>
          </a:p>
        </p:txBody>
      </p:sp>
      <p:sp>
        <p:nvSpPr>
          <p:cNvPr id="5" name="New shape"/>
          <p:cNvSpPr/>
          <p:nvPr/>
        </p:nvSpPr>
        <p:spPr>
          <a:xfrm>
            <a:off x="5881752" y="2057145"/>
            <a:ext cx="1559179" cy="400051"/>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marL="0" marR="0" lvl="0" indent="0" algn="l" defTabSz="457189" rtl="0" eaLnBrk="1" fontAlgn="auto" latinLnBrk="0" hangingPunct="1">
              <a:lnSpc>
                <a:spcPct val="100000"/>
              </a:lnSpc>
              <a:spcBef>
                <a:spcPct val="0"/>
              </a:spcBef>
              <a:spcAft>
                <a:spcPct val="0"/>
              </a:spcAft>
              <a:buClrTx/>
              <a:buSzTx/>
              <a:buFontTx/>
              <a:buNone/>
              <a:tabLst/>
              <a:defRPr/>
            </a:pPr>
            <a:r>
              <a:rPr kumimoji="0" sz="1000" b="1" i="0" u="none" strike="noStrike" kern="1200" cap="none" spc="0" normalizeH="0" baseline="0" noProof="0">
                <a:ln>
                  <a:noFill/>
                </a:ln>
                <a:solidFill>
                  <a:srgbClr val="000000"/>
                </a:solidFill>
                <a:effectLst/>
                <a:uLnTx/>
                <a:uFillTx/>
                <a:latin typeface="Arial"/>
                <a:ea typeface="Arial"/>
                <a:cs typeface="+mn-cs"/>
              </a:rPr>
              <a:t>NEW GENERATION ADDED SINCE 2023</a:t>
            </a:r>
          </a:p>
        </p:txBody>
      </p:sp>
      <p:sp>
        <p:nvSpPr>
          <p:cNvPr id="6" name="New shape"/>
          <p:cNvSpPr/>
          <p:nvPr/>
        </p:nvSpPr>
        <p:spPr>
          <a:xfrm>
            <a:off x="9980677" y="2039621"/>
            <a:ext cx="237617" cy="35102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prstClr val="white"/>
              </a:solidFill>
              <a:effectLst/>
              <a:uLnTx/>
              <a:uFillTx/>
              <a:latin typeface="Arial"/>
              <a:ea typeface="+mn-ea"/>
              <a:cs typeface="+mn-cs"/>
            </a:endParaRPr>
          </a:p>
        </p:txBody>
      </p:sp>
      <p:pic>
        <p:nvPicPr>
          <p:cNvPr id="7" name="New picture"/>
          <p:cNvPicPr/>
          <p:nvPr/>
        </p:nvPicPr>
        <p:blipFill>
          <a:blip r:embed="rId3" cstate="screen">
            <a:extLst>
              <a:ext uri="{28A0092B-C50C-407E-A947-70E740481C1C}">
                <a14:useLocalDpi xmlns:a14="http://schemas.microsoft.com/office/drawing/2010/main"/>
              </a:ext>
            </a:extLst>
          </a:blip>
          <a:stretch>
            <a:fillRect/>
          </a:stretch>
        </p:blipFill>
        <p:spPr>
          <a:xfrm>
            <a:off x="9980677" y="2039621"/>
            <a:ext cx="237617" cy="351028"/>
          </a:xfrm>
          <a:prstGeom prst="rect">
            <a:avLst/>
          </a:prstGeom>
        </p:spPr>
      </p:pic>
      <p:sp>
        <p:nvSpPr>
          <p:cNvPr id="8" name="New shape"/>
          <p:cNvSpPr/>
          <p:nvPr/>
        </p:nvSpPr>
        <p:spPr>
          <a:xfrm>
            <a:off x="10062211" y="2091055"/>
            <a:ext cx="76200" cy="76200"/>
          </a:xfrm>
          <a:prstGeom prst="ellipse">
            <a:avLst/>
          </a:prstGeom>
          <a:solidFill>
            <a:srgbClr val="FFFFFF"/>
          </a:solidFill>
          <a:ln w="12700">
            <a:prstDash val="solid"/>
            <a:miter/>
          </a:ln>
        </p:spPr>
        <p:style>
          <a:lnRef idx="2">
            <a:srgbClr val="1F497D"/>
          </a:lnRef>
          <a:fillRef idx="1">
            <a:schemeClr val="accent1"/>
          </a:fillRef>
          <a:effectRef idx="0">
            <a:schemeClr val="accent1"/>
          </a:effectRef>
          <a:fontRef idx="minor">
            <a:schemeClr val="lt1"/>
          </a:fontRef>
        </p:style>
        <p:txBody>
          <a:bodyPr lIns="91440" tIns="533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prstClr val="white"/>
              </a:solidFill>
              <a:effectLst/>
              <a:uLnTx/>
              <a:uFillTx/>
              <a:latin typeface="Arial"/>
              <a:ea typeface="+mn-ea"/>
              <a:cs typeface="+mn-cs"/>
            </a:endParaRPr>
          </a:p>
        </p:txBody>
      </p:sp>
      <p:sp>
        <p:nvSpPr>
          <p:cNvPr id="9" name="New shape"/>
          <p:cNvSpPr/>
          <p:nvPr/>
        </p:nvSpPr>
        <p:spPr>
          <a:xfrm>
            <a:off x="7816852" y="2039621"/>
            <a:ext cx="237617" cy="35102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prstClr val="white"/>
              </a:solidFill>
              <a:effectLst/>
              <a:uLnTx/>
              <a:uFillTx/>
              <a:latin typeface="Arial"/>
              <a:ea typeface="+mn-ea"/>
              <a:cs typeface="+mn-cs"/>
            </a:endParaRPr>
          </a:p>
        </p:txBody>
      </p:sp>
      <p:pic>
        <p:nvPicPr>
          <p:cNvPr id="10" name="New picture"/>
          <p:cNvPicPr/>
          <p:nvPr/>
        </p:nvPicPr>
        <p:blipFill>
          <a:blip r:embed="rId4" cstate="screen">
            <a:extLst>
              <a:ext uri="{28A0092B-C50C-407E-A947-70E740481C1C}">
                <a14:useLocalDpi xmlns:a14="http://schemas.microsoft.com/office/drawing/2010/main"/>
              </a:ext>
            </a:extLst>
          </a:blip>
          <a:stretch>
            <a:fillRect/>
          </a:stretch>
        </p:blipFill>
        <p:spPr>
          <a:xfrm>
            <a:off x="7816852" y="2039621"/>
            <a:ext cx="237617" cy="351028"/>
          </a:xfrm>
          <a:prstGeom prst="rect">
            <a:avLst/>
          </a:prstGeom>
        </p:spPr>
      </p:pic>
      <p:sp>
        <p:nvSpPr>
          <p:cNvPr id="11" name="New shape"/>
          <p:cNvSpPr/>
          <p:nvPr/>
        </p:nvSpPr>
        <p:spPr>
          <a:xfrm>
            <a:off x="7898511" y="2091055"/>
            <a:ext cx="76200" cy="76200"/>
          </a:xfrm>
          <a:prstGeom prst="ellipse">
            <a:avLst/>
          </a:prstGeom>
          <a:solidFill>
            <a:srgbClr val="FFFFFF"/>
          </a:solidFill>
          <a:ln w="12700">
            <a:prstDash val="solid"/>
            <a:miter/>
          </a:ln>
        </p:spPr>
        <p:style>
          <a:lnRef idx="2">
            <a:srgbClr val="1F497D"/>
          </a:lnRef>
          <a:fillRef idx="1">
            <a:schemeClr val="accent1"/>
          </a:fillRef>
          <a:effectRef idx="0">
            <a:schemeClr val="accent1"/>
          </a:effectRef>
          <a:fontRef idx="minor">
            <a:schemeClr val="lt1"/>
          </a:fontRef>
        </p:style>
        <p:txBody>
          <a:bodyPr lIns="91440" tIns="533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prstClr val="white"/>
              </a:solidFill>
              <a:effectLst/>
              <a:uLnTx/>
              <a:uFillTx/>
              <a:latin typeface="Arial"/>
              <a:ea typeface="+mn-ea"/>
              <a:cs typeface="+mn-cs"/>
            </a:endParaRPr>
          </a:p>
        </p:txBody>
      </p:sp>
      <p:sp>
        <p:nvSpPr>
          <p:cNvPr id="12" name="New shape"/>
          <p:cNvSpPr/>
          <p:nvPr/>
        </p:nvSpPr>
        <p:spPr>
          <a:xfrm>
            <a:off x="5653153" y="2039621"/>
            <a:ext cx="237617" cy="35102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prstClr val="white"/>
              </a:solidFill>
              <a:effectLst/>
              <a:uLnTx/>
              <a:uFillTx/>
              <a:latin typeface="Arial"/>
              <a:ea typeface="+mn-ea"/>
              <a:cs typeface="+mn-cs"/>
            </a:endParaRPr>
          </a:p>
        </p:txBody>
      </p:sp>
      <p:pic>
        <p:nvPicPr>
          <p:cNvPr id="13" name="New picture"/>
          <p:cNvPicPr/>
          <p:nvPr/>
        </p:nvPicPr>
        <p:blipFill>
          <a:blip r:embed="rId5" cstate="screen">
            <a:extLst>
              <a:ext uri="{28A0092B-C50C-407E-A947-70E740481C1C}">
                <a14:useLocalDpi xmlns:a14="http://schemas.microsoft.com/office/drawing/2010/main"/>
              </a:ext>
            </a:extLst>
          </a:blip>
          <a:stretch>
            <a:fillRect/>
          </a:stretch>
        </p:blipFill>
        <p:spPr>
          <a:xfrm>
            <a:off x="5653153" y="2039621"/>
            <a:ext cx="237617" cy="351028"/>
          </a:xfrm>
          <a:prstGeom prst="rect">
            <a:avLst/>
          </a:prstGeom>
        </p:spPr>
      </p:pic>
      <p:sp>
        <p:nvSpPr>
          <p:cNvPr id="14" name="New shape"/>
          <p:cNvSpPr/>
          <p:nvPr/>
        </p:nvSpPr>
        <p:spPr>
          <a:xfrm>
            <a:off x="5734685" y="2091055"/>
            <a:ext cx="76200" cy="76200"/>
          </a:xfrm>
          <a:prstGeom prst="ellipse">
            <a:avLst/>
          </a:prstGeom>
          <a:solidFill>
            <a:srgbClr val="FFFFFF"/>
          </a:solidFill>
          <a:ln w="12700">
            <a:prstDash val="solid"/>
            <a:miter/>
          </a:ln>
        </p:spPr>
        <p:style>
          <a:lnRef idx="2">
            <a:srgbClr val="1F497D"/>
          </a:lnRef>
          <a:fillRef idx="1">
            <a:schemeClr val="accent1"/>
          </a:fillRef>
          <a:effectRef idx="0">
            <a:schemeClr val="accent1"/>
          </a:effectRef>
          <a:fontRef idx="minor">
            <a:schemeClr val="lt1"/>
          </a:fontRef>
        </p:style>
        <p:txBody>
          <a:bodyPr lIns="91440" tIns="533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prstClr val="white"/>
              </a:solidFill>
              <a:effectLst/>
              <a:uLnTx/>
              <a:uFillTx/>
              <a:latin typeface="Arial"/>
              <a:ea typeface="+mn-ea"/>
              <a:cs typeface="+mn-cs"/>
            </a:endParaRPr>
          </a:p>
        </p:txBody>
      </p:sp>
      <p:sp>
        <p:nvSpPr>
          <p:cNvPr id="15" name="New shape"/>
          <p:cNvSpPr/>
          <p:nvPr/>
        </p:nvSpPr>
        <p:spPr>
          <a:xfrm>
            <a:off x="10205467" y="1749299"/>
            <a:ext cx="1757807" cy="707771"/>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marL="0" marR="0" lvl="0" indent="0" algn="l" defTabSz="457189" rtl="0" eaLnBrk="1" fontAlgn="auto" latinLnBrk="0" hangingPunct="1">
              <a:lnSpc>
                <a:spcPct val="100000"/>
              </a:lnSpc>
              <a:spcBef>
                <a:spcPct val="0"/>
              </a:spcBef>
              <a:spcAft>
                <a:spcPct val="0"/>
              </a:spcAft>
              <a:buClrTx/>
              <a:buSzTx/>
              <a:buFontTx/>
              <a:buNone/>
              <a:tabLst/>
              <a:defRPr/>
            </a:pPr>
            <a:r>
              <a:rPr kumimoji="0" sz="1000" b="1" i="0" u="none" strike="noStrike" kern="1200" cap="none" spc="0" normalizeH="0" baseline="0" noProof="0">
                <a:ln>
                  <a:noFill/>
                </a:ln>
                <a:solidFill>
                  <a:srgbClr val="000000"/>
                </a:solidFill>
                <a:effectLst/>
                <a:uLnTx/>
                <a:uFillTx/>
                <a:latin typeface="Arial"/>
                <a:ea typeface="Arial"/>
                <a:cs typeface="+mn-cs"/>
              </a:rPr>
              <a:t>POTENTIAL NEW GENERATION PENDING REVIEWS OR PRELIMINARY WORK</a:t>
            </a:r>
          </a:p>
        </p:txBody>
      </p:sp>
      <p:sp>
        <p:nvSpPr>
          <p:cNvPr id="16" name="New shape"/>
          <p:cNvSpPr/>
          <p:nvPr/>
        </p:nvSpPr>
        <p:spPr>
          <a:xfrm>
            <a:off x="539496" y="658241"/>
            <a:ext cx="10193275" cy="45720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0" rIns="91440" bIns="45720" rtlCol="0" anchor="t"/>
          <a:lstStyle/>
          <a:p>
            <a:pPr marL="0" marR="0" lvl="0" indent="0" algn="l" defTabSz="457189" rtl="0" eaLnBrk="1" fontAlgn="auto" latinLnBrk="0" hangingPunct="1">
              <a:lnSpc>
                <a:spcPct val="87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Arial"/>
                <a:cs typeface="+mn-cs"/>
              </a:rPr>
              <a:t>Building America’s Energy Future</a:t>
            </a:r>
            <a:endParaRPr kumimoji="0" sz="3200" b="1" i="0" u="none" strike="noStrike" kern="1200" cap="none" spc="0" normalizeH="0" baseline="0" noProof="0" dirty="0">
              <a:ln>
                <a:noFill/>
              </a:ln>
              <a:solidFill>
                <a:srgbClr val="000000"/>
              </a:solidFill>
              <a:effectLst/>
              <a:uLnTx/>
              <a:uFillTx/>
              <a:latin typeface="Arial"/>
              <a:ea typeface="Arial"/>
              <a:cs typeface="+mn-cs"/>
            </a:endParaRPr>
          </a:p>
        </p:txBody>
      </p:sp>
      <p:sp>
        <p:nvSpPr>
          <p:cNvPr id="18" name="New shape"/>
          <p:cNvSpPr/>
          <p:nvPr/>
        </p:nvSpPr>
        <p:spPr>
          <a:xfrm>
            <a:off x="10899648" y="731393"/>
            <a:ext cx="758952" cy="749808"/>
          </a:xfrm>
          <a:prstGeom prst="rect">
            <a:avLst/>
          </a:prstGeom>
          <a:noFill/>
          <a:ln w="254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prstClr val="white"/>
              </a:solidFill>
              <a:effectLst/>
              <a:uLnTx/>
              <a:uFillTx/>
              <a:latin typeface="Arial"/>
              <a:ea typeface="+mn-ea"/>
              <a:cs typeface="+mn-cs"/>
            </a:endParaRPr>
          </a:p>
        </p:txBody>
      </p:sp>
      <p:sp>
        <p:nvSpPr>
          <p:cNvPr id="19" name="New shape"/>
          <p:cNvSpPr/>
          <p:nvPr/>
        </p:nvSpPr>
        <p:spPr>
          <a:xfrm>
            <a:off x="10899648" y="731393"/>
            <a:ext cx="758952" cy="74980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prstClr val="white"/>
              </a:solidFill>
              <a:effectLst/>
              <a:uLnTx/>
              <a:uFillTx/>
              <a:latin typeface="Arial"/>
              <a:ea typeface="+mn-ea"/>
              <a:cs typeface="+mn-cs"/>
            </a:endParaRPr>
          </a:p>
        </p:txBody>
      </p:sp>
      <p:sp>
        <p:nvSpPr>
          <p:cNvPr id="22" name="New shape"/>
          <p:cNvSpPr/>
          <p:nvPr/>
        </p:nvSpPr>
        <p:spPr>
          <a:xfrm>
            <a:off x="496190" y="6366004"/>
            <a:ext cx="492633" cy="299085"/>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0" tIns="6096" rIns="0" bIns="45720" rtlCol="0" anchor="ctr"/>
          <a:lstStyle/>
          <a:p>
            <a:pPr marL="0" marR="0" lvl="0" indent="0" algn="l" defTabSz="457189" rtl="0" eaLnBrk="1" fontAlgn="auto" latinLnBrk="0" hangingPunct="1">
              <a:lnSpc>
                <a:spcPct val="97000"/>
              </a:lnSpc>
              <a:spcBef>
                <a:spcPct val="0"/>
              </a:spcBef>
              <a:spcAft>
                <a:spcPct val="0"/>
              </a:spcAft>
              <a:buClrTx/>
              <a:buSzTx/>
              <a:buFontTx/>
              <a:buNone/>
              <a:tabLst/>
              <a:defRPr/>
            </a:pPr>
            <a:fld id="{7BE8A4E7-DC7A-437E-B03C-0A0598A95706}" type="slidenum">
              <a:rPr kumimoji="0" sz="1000" b="0" i="0" u="none" strike="noStrike" kern="1200" cap="none" spc="0" normalizeH="0" baseline="0" noProof="0">
                <a:ln>
                  <a:noFill/>
                </a:ln>
                <a:solidFill>
                  <a:srgbClr val="000000"/>
                </a:solidFill>
                <a:effectLst/>
                <a:uLnTx/>
                <a:uFillTx/>
                <a:latin typeface="Arial"/>
                <a:ea typeface="Arial"/>
                <a:cs typeface="+mn-cs"/>
              </a:rPr>
              <a:pPr marL="0" marR="0" lvl="0" indent="0" algn="l" defTabSz="457189" rtl="0" eaLnBrk="1" fontAlgn="auto" latinLnBrk="0" hangingPunct="1">
                <a:lnSpc>
                  <a:spcPct val="97000"/>
                </a:lnSpc>
                <a:spcBef>
                  <a:spcPct val="0"/>
                </a:spcBef>
                <a:spcAft>
                  <a:spcPct val="0"/>
                </a:spcAft>
                <a:buClrTx/>
                <a:buSzTx/>
                <a:buFontTx/>
                <a:buNone/>
                <a:tabLst/>
                <a:defRPr/>
              </a:pPr>
              <a:t>8</a:t>
            </a:fld>
            <a:endParaRPr kumimoji="0" sz="1000" b="0" i="0" u="none" strike="noStrike" kern="1200" cap="none" spc="0" normalizeH="0" baseline="0" noProof="0">
              <a:ln>
                <a:noFill/>
              </a:ln>
              <a:solidFill>
                <a:srgbClr val="000000"/>
              </a:solidFill>
              <a:effectLst/>
              <a:uLnTx/>
              <a:uFillTx/>
              <a:latin typeface="Arial"/>
              <a:ea typeface="Arial"/>
              <a:cs typeface="+mn-cs"/>
            </a:endParaRPr>
          </a:p>
        </p:txBody>
      </p:sp>
      <p:sp>
        <p:nvSpPr>
          <p:cNvPr id="25" name="New shape"/>
          <p:cNvSpPr/>
          <p:nvPr/>
        </p:nvSpPr>
        <p:spPr>
          <a:xfrm>
            <a:off x="493523" y="2353946"/>
            <a:ext cx="5011039" cy="301498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prstClr val="white"/>
              </a:solidFill>
              <a:effectLst/>
              <a:uLnTx/>
              <a:uFillTx/>
              <a:latin typeface="Arial"/>
              <a:ea typeface="+mn-ea"/>
              <a:cs typeface="+mn-cs"/>
            </a:endParaRPr>
          </a:p>
        </p:txBody>
      </p:sp>
      <p:pic>
        <p:nvPicPr>
          <p:cNvPr id="1026" name="Picture 2">
            <a:extLst>
              <a:ext uri="{FF2B5EF4-FFF2-40B4-BE49-F238E27FC236}">
                <a16:creationId xmlns:a16="http://schemas.microsoft.com/office/drawing/2014/main" id="{2C5CDFFE-92FB-3190-2890-EAF74E300B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79409" y="1625518"/>
            <a:ext cx="5196401" cy="41340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14">
            <a:extLst>
              <a:ext uri="{FF2B5EF4-FFF2-40B4-BE49-F238E27FC236}">
                <a16:creationId xmlns:a16="http://schemas.microsoft.com/office/drawing/2014/main" id="{0BF313C9-98A0-FF4F-A75D-AB89DDD39314}"/>
              </a:ext>
            </a:extLst>
          </p:cNvPr>
          <p:cNvGraphicFramePr>
            <a:graphicFrameLocks/>
          </p:cNvGraphicFramePr>
          <p:nvPr/>
        </p:nvGraphicFramePr>
        <p:xfrm>
          <a:off x="565959" y="5431611"/>
          <a:ext cx="10919587" cy="1468429"/>
        </p:xfrm>
        <a:graphic>
          <a:graphicData uri="http://schemas.openxmlformats.org/drawingml/2006/table">
            <a:tbl>
              <a:tblPr firstRow="1" bandRow="1">
                <a:tableStyleId>{2D5ABB26-0587-4C30-8999-92F81FD0307C}</a:tableStyleId>
              </a:tblPr>
              <a:tblGrid>
                <a:gridCol w="3160008">
                  <a:extLst>
                    <a:ext uri="{9D8B030D-6E8A-4147-A177-3AD203B41FA5}">
                      <a16:colId xmlns:a16="http://schemas.microsoft.com/office/drawing/2014/main" val="2566095319"/>
                    </a:ext>
                  </a:extLst>
                </a:gridCol>
                <a:gridCol w="478564">
                  <a:extLst>
                    <a:ext uri="{9D8B030D-6E8A-4147-A177-3AD203B41FA5}">
                      <a16:colId xmlns:a16="http://schemas.microsoft.com/office/drawing/2014/main" val="2717911321"/>
                    </a:ext>
                  </a:extLst>
                </a:gridCol>
                <a:gridCol w="3156247">
                  <a:extLst>
                    <a:ext uri="{9D8B030D-6E8A-4147-A177-3AD203B41FA5}">
                      <a16:colId xmlns:a16="http://schemas.microsoft.com/office/drawing/2014/main" val="894500022"/>
                    </a:ext>
                  </a:extLst>
                </a:gridCol>
                <a:gridCol w="455776">
                  <a:extLst>
                    <a:ext uri="{9D8B030D-6E8A-4147-A177-3AD203B41FA5}">
                      <a16:colId xmlns:a16="http://schemas.microsoft.com/office/drawing/2014/main" val="1370610194"/>
                    </a:ext>
                  </a:extLst>
                </a:gridCol>
                <a:gridCol w="3205408">
                  <a:extLst>
                    <a:ext uri="{9D8B030D-6E8A-4147-A177-3AD203B41FA5}">
                      <a16:colId xmlns:a16="http://schemas.microsoft.com/office/drawing/2014/main" val="3764290566"/>
                    </a:ext>
                  </a:extLst>
                </a:gridCol>
                <a:gridCol w="463584">
                  <a:extLst>
                    <a:ext uri="{9D8B030D-6E8A-4147-A177-3AD203B41FA5}">
                      <a16:colId xmlns:a16="http://schemas.microsoft.com/office/drawing/2014/main" val="844247914"/>
                    </a:ext>
                  </a:extLst>
                </a:gridCol>
              </a:tblGrid>
              <a:tr h="117886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b="1">
                          <a:latin typeface="+mj-lt"/>
                        </a:rPr>
                        <a:t>Provide affordable, reliable power.</a:t>
                      </a:r>
                      <a:endParaRPr lang="en-US" sz="2100">
                        <a:latin typeface="+mj-lt"/>
                      </a:endParaRPr>
                    </a:p>
                    <a:p>
                      <a:pPr>
                        <a:lnSpc>
                          <a:spcPct val="100000"/>
                        </a:lnSpc>
                        <a:spcBef>
                          <a:spcPts val="0"/>
                        </a:spcBef>
                        <a:spcAft>
                          <a:spcPts val="0"/>
                        </a:spcAft>
                      </a:pPr>
                      <a:endParaRPr lang="en-US" sz="2100" b="1">
                        <a:latin typeface="Helvetica Neue" panose="02000503000000020004"/>
                      </a:endParaRPr>
                    </a:p>
                  </a:txBody>
                  <a:tcPr marL="0" marR="0" marT="6096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1100">
                        <a:latin typeface="+mj-lt"/>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2100" b="1" kern="1200">
                          <a:solidFill>
                            <a:schemeClr val="tx1"/>
                          </a:solidFill>
                          <a:latin typeface="+mj-lt"/>
                          <a:ea typeface="+mn-ea"/>
                          <a:cs typeface="+mn-cs"/>
                        </a:rPr>
                        <a:t>Steward the Valley’s </a:t>
                      </a:r>
                      <a:r>
                        <a:rPr lang="en-US" sz="2100" b="1">
                          <a:latin typeface="+mj-lt"/>
                        </a:rPr>
                        <a:t>natural resources.</a:t>
                      </a:r>
                      <a:endParaRPr lang="en-US" sz="2100">
                        <a:latin typeface="+mj-lt"/>
                      </a:endParaRPr>
                    </a:p>
                    <a:p>
                      <a:pPr marL="0" algn="l" defTabSz="457200" rtl="0" eaLnBrk="1" latinLnBrk="0" hangingPunct="1">
                        <a:lnSpc>
                          <a:spcPct val="100000"/>
                        </a:lnSpc>
                        <a:spcAft>
                          <a:spcPts val="600"/>
                        </a:spcAft>
                      </a:pPr>
                      <a:endParaRPr lang="en-US" sz="2100">
                        <a:latin typeface="+mj-lt"/>
                      </a:endParaRPr>
                    </a:p>
                  </a:txBody>
                  <a:tcPr marL="0" marR="0" marT="6096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lang="en-US" sz="1100">
                        <a:latin typeface="+mj-lt"/>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2100" b="1" kern="1200">
                          <a:solidFill>
                            <a:schemeClr val="tx1"/>
                          </a:solidFill>
                          <a:latin typeface="+mj-lt"/>
                          <a:ea typeface="+mn-ea"/>
                          <a:cs typeface="+mn-cs"/>
                        </a:rPr>
                        <a:t>Partner for </a:t>
                      </a:r>
                      <a:br>
                        <a:rPr lang="en-US" sz="2100" b="1" kern="1200">
                          <a:solidFill>
                            <a:schemeClr val="tx1"/>
                          </a:solidFill>
                          <a:latin typeface="+mj-lt"/>
                          <a:ea typeface="+mn-ea"/>
                          <a:cs typeface="+mn-cs"/>
                        </a:rPr>
                      </a:br>
                      <a:r>
                        <a:rPr lang="en-US" sz="2100" b="1">
                          <a:latin typeface="+mj-lt"/>
                        </a:rPr>
                        <a:t>economic growth.</a:t>
                      </a:r>
                      <a:endParaRPr lang="en-US" sz="2100">
                        <a:latin typeface="+mj-lt"/>
                      </a:endParaRPr>
                    </a:p>
                    <a:p>
                      <a:pPr marL="0" algn="l" defTabSz="457200" rtl="0" eaLnBrk="1" latinLnBrk="0" hangingPunct="1">
                        <a:lnSpc>
                          <a:spcPct val="100000"/>
                        </a:lnSpc>
                        <a:spcAft>
                          <a:spcPts val="600"/>
                        </a:spcAft>
                      </a:pPr>
                      <a:endParaRPr lang="en-US" sz="2100" b="1" kern="1200">
                        <a:solidFill>
                          <a:schemeClr val="tx1"/>
                        </a:solidFill>
                        <a:latin typeface="+mj-lt"/>
                        <a:ea typeface="+mn-ea"/>
                        <a:cs typeface="+mn-cs"/>
                      </a:endParaRPr>
                    </a:p>
                  </a:txBody>
                  <a:tcPr marL="0" marR="0" marT="6096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a:latin typeface="Helvetica Neue" panose="02000503000000020004"/>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5904400"/>
                  </a:ext>
                </a:extLst>
              </a:tr>
              <a:tr h="284480">
                <a:tc>
                  <a:txBody>
                    <a:bodyPr/>
                    <a:lstStyle/>
                    <a:p>
                      <a:endParaRPr lang="en-US" sz="1100">
                        <a:latin typeface="Helvetica Neue" panose="02000503000000020004"/>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a:latin typeface="Helvetica Neue" panose="02000503000000020004"/>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a:latin typeface="Helvetica Neue" panose="02000503000000020004"/>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a:latin typeface="Helvetica Neue" panose="02000503000000020004"/>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a:latin typeface="Helvetica Neue" panose="02000503000000020004"/>
                      </a:endParaRPr>
                    </a:p>
                  </a:txBody>
                  <a:tcPr marL="0" marR="0" marT="6096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a:latin typeface="Helvetica Neue" panose="02000503000000020004"/>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7310021"/>
                  </a:ext>
                </a:extLst>
              </a:tr>
            </a:tbl>
          </a:graphicData>
        </a:graphic>
      </p:graphicFrame>
      <p:sp>
        <p:nvSpPr>
          <p:cNvPr id="2" name="Title 1">
            <a:extLst>
              <a:ext uri="{FF2B5EF4-FFF2-40B4-BE49-F238E27FC236}">
                <a16:creationId xmlns:a16="http://schemas.microsoft.com/office/drawing/2014/main" id="{5B725A7B-78CF-C94D-AC6E-1C1515008952}"/>
              </a:ext>
            </a:extLst>
          </p:cNvPr>
          <p:cNvSpPr>
            <a:spLocks noGrp="1"/>
          </p:cNvSpPr>
          <p:nvPr>
            <p:ph type="title"/>
          </p:nvPr>
        </p:nvSpPr>
        <p:spPr/>
        <p:txBody>
          <a:bodyPr/>
          <a:lstStyle/>
          <a:p>
            <a:r>
              <a:rPr lang="en-US">
                <a:latin typeface="+mj-lt"/>
                <a:ea typeface="Helvetica Neue" panose="02000503000000020004" pitchFamily="2" charset="0"/>
                <a:cs typeface="Helvetica Neue" panose="02000503000000020004" pitchFamily="2" charset="0"/>
              </a:rPr>
              <a:t>Delivering on Our Mission to You </a:t>
            </a:r>
            <a:br>
              <a:rPr lang="en-US">
                <a:latin typeface="+mj-lt"/>
              </a:rPr>
            </a:br>
            <a:r>
              <a:rPr lang="en-US" sz="1867" b="0">
                <a:latin typeface="+mj-lt"/>
              </a:rPr>
              <a:t>Energy | Environment | Economic Development</a:t>
            </a:r>
            <a:endParaRPr lang="en-US" b="0">
              <a:latin typeface="+mj-lt"/>
            </a:endParaRPr>
          </a:p>
        </p:txBody>
      </p:sp>
      <p:sp>
        <p:nvSpPr>
          <p:cNvPr id="4" name="Slide Number Placeholder 3">
            <a:extLst>
              <a:ext uri="{FF2B5EF4-FFF2-40B4-BE49-F238E27FC236}">
                <a16:creationId xmlns:a16="http://schemas.microsoft.com/office/drawing/2014/main" id="{F2EF7C6D-4644-E94F-BC0D-81BC45255349}"/>
              </a:ext>
            </a:extLst>
          </p:cNvPr>
          <p:cNvSpPr>
            <a:spLocks noGrp="1"/>
          </p:cNvSpPr>
          <p:nvPr>
            <p:ph type="sldNum"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5DCF5B18-1935-AB44-AE6E-C993FDFDD711}" type="slidenum">
              <a:rPr kumimoji="0" lang="en-US" sz="1067" b="0" i="0" u="none" strike="noStrike" kern="1200" cap="none" spc="0" normalizeH="0" baseline="0" noProof="0">
                <a:ln>
                  <a:noFill/>
                </a:ln>
                <a:solidFill>
                  <a:prstClr val="black"/>
                </a:solidFill>
                <a:effectLst/>
                <a:uLnTx/>
                <a:uFillTx/>
                <a:latin typeface="Arial" panose="020B0604020202020204" pitchFamily="34" charset="0"/>
                <a:cs typeface="Arial" charset="0"/>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en-US" sz="1067" b="0" i="0" u="none" strike="noStrike" kern="1200" cap="none" spc="0" normalizeH="0" baseline="0" noProof="0">
              <a:ln>
                <a:noFill/>
              </a:ln>
              <a:solidFill>
                <a:prstClr val="black"/>
              </a:solidFill>
              <a:effectLst/>
              <a:uLnTx/>
              <a:uFillTx/>
              <a:latin typeface="Arial" panose="020B0604020202020204" pitchFamily="34" charset="0"/>
              <a:cs typeface="Arial" charset="0"/>
            </a:endParaRPr>
          </a:p>
        </p:txBody>
      </p:sp>
      <p:pic>
        <p:nvPicPr>
          <p:cNvPr id="5" name="Picture 4">
            <a:extLst>
              <a:ext uri="{FF2B5EF4-FFF2-40B4-BE49-F238E27FC236}">
                <a16:creationId xmlns:a16="http://schemas.microsoft.com/office/drawing/2014/main" id="{C903EC22-6938-A64E-B71D-C0A99A15722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7526" y="1818062"/>
            <a:ext cx="3181994" cy="3462470"/>
          </a:xfrm>
          <a:prstGeom prst="rect">
            <a:avLst/>
          </a:prstGeom>
        </p:spPr>
      </p:pic>
      <p:pic>
        <p:nvPicPr>
          <p:cNvPr id="6" name="Picture 5">
            <a:extLst>
              <a:ext uri="{FF2B5EF4-FFF2-40B4-BE49-F238E27FC236}">
                <a16:creationId xmlns:a16="http://schemas.microsoft.com/office/drawing/2014/main" id="{ADE26060-8DEE-EB40-9DEF-74ADC18F0E4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04460" y="1814545"/>
            <a:ext cx="3181994" cy="3462470"/>
          </a:xfrm>
          <a:prstGeom prst="rect">
            <a:avLst/>
          </a:prstGeom>
        </p:spPr>
      </p:pic>
      <p:pic>
        <p:nvPicPr>
          <p:cNvPr id="7" name="Picture 6">
            <a:extLst>
              <a:ext uri="{FF2B5EF4-FFF2-40B4-BE49-F238E27FC236}">
                <a16:creationId xmlns:a16="http://schemas.microsoft.com/office/drawing/2014/main" id="{CDC99B74-5B20-CA41-885B-7ADD0F24410A}"/>
              </a:ext>
            </a:extLst>
          </p:cNvPr>
          <p:cNvPicPr>
            <a:picLocks noChangeAspect="1"/>
          </p:cNvPicPr>
          <p:nvPr/>
        </p:nvPicPr>
        <p:blipFill>
          <a:blip r:embed="rId5" cstate="screen">
            <a:extLst>
              <a:ext uri="{28A0092B-C50C-407E-A947-70E740481C1C}">
                <a14:useLocalDpi xmlns:a14="http://schemas.microsoft.com/office/drawing/2010/main"/>
              </a:ext>
            </a:extLst>
          </a:blip>
          <a:srcRect t="-11"/>
          <a:stretch/>
        </p:blipFill>
        <p:spPr>
          <a:xfrm>
            <a:off x="7807854" y="1817306"/>
            <a:ext cx="3195812" cy="3463226"/>
          </a:xfrm>
          <a:prstGeom prst="rect">
            <a:avLst/>
          </a:prstGeom>
        </p:spPr>
      </p:pic>
      <p:sp>
        <p:nvSpPr>
          <p:cNvPr id="10" name="Rectangle 9">
            <a:extLst>
              <a:ext uri="{FF2B5EF4-FFF2-40B4-BE49-F238E27FC236}">
                <a16:creationId xmlns:a16="http://schemas.microsoft.com/office/drawing/2014/main" id="{A1A0EFEF-E709-C54B-896C-3C1897D00066}"/>
              </a:ext>
            </a:extLst>
          </p:cNvPr>
          <p:cNvSpPr/>
          <p:nvPr/>
        </p:nvSpPr>
        <p:spPr>
          <a:xfrm>
            <a:off x="7690685" y="5659680"/>
            <a:ext cx="184731" cy="420564"/>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470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xml><?xml version="1.0" encoding="utf-8"?>
<p:tagLst xmlns:a="http://schemas.openxmlformats.org/drawingml/2006/main" xmlns:r="http://schemas.openxmlformats.org/officeDocument/2006/relationships" xmlns:p="http://schemas.openxmlformats.org/presentationml/2006/main">
  <p:tag name="SHAPENAME" val="5. Source"/>
</p:tagLst>
</file>

<file path=ppt/tags/tag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TVA_Corp_and_Event_Template_16x9_Sept 2020">
  <a:themeElements>
    <a:clrScheme name="Custom 1">
      <a:dk1>
        <a:sysClr val="windowText" lastClr="000000"/>
      </a:dk1>
      <a:lt1>
        <a:sysClr val="window" lastClr="FFFFFF"/>
      </a:lt1>
      <a:dk2>
        <a:srgbClr val="1C3D6E"/>
      </a:dk2>
      <a:lt2>
        <a:srgbClr val="7F7F7F"/>
      </a:lt2>
      <a:accent1>
        <a:srgbClr val="1C3D6E"/>
      </a:accent1>
      <a:accent2>
        <a:srgbClr val="457EAF"/>
      </a:accent2>
      <a:accent3>
        <a:srgbClr val="6A9033"/>
      </a:accent3>
      <a:accent4>
        <a:srgbClr val="E56027"/>
      </a:accent4>
      <a:accent5>
        <a:srgbClr val="2B9198"/>
      </a:accent5>
      <a:accent6>
        <a:srgbClr val="2F2F2E"/>
      </a:accent6>
      <a:hlink>
        <a:srgbClr val="003A70"/>
      </a:hlink>
      <a:folHlink>
        <a:srgbClr val="E56027"/>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chemeClr val="accent3"/>
            </a:solidFill>
            <a:effectLst/>
            <a:uLnTx/>
            <a:uFillTx/>
            <a:latin typeface="Calibri"/>
            <a:ea typeface="+mn-ea"/>
            <a:cs typeface="Arial Unicode MS" pitchFamily="34" charset="-128"/>
          </a:defRPr>
        </a:defPPr>
      </a:lst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tIns="91440" bIns="91440" rtlCol="0" anchor="t" anchorCtr="0">
        <a:noAutofit/>
      </a:bodyPr>
      <a:lstStyle>
        <a:defPPr algn="l">
          <a:defRPr sz="1200" dirty="0" err="1" smtClean="0"/>
        </a:defPPr>
      </a:lstStyle>
    </a:txDef>
  </a:objectDefaults>
  <a:extraClrSchemeLst/>
  <a:extLst>
    <a:ext uri="{05A4C25C-085E-4340-85A3-A5531E510DB2}">
      <thm15:themeFamily xmlns:thm15="http://schemas.microsoft.com/office/thememl/2012/main" name="Presentation28" id="{B33BB4AB-5C8D-6C46-B8A8-B4A56461EF2C}" vid="{B8E81722-472D-AF4F-87B8-376E351E3EC6}"/>
    </a:ext>
  </a:extLst>
</a:theme>
</file>

<file path=ppt/theme/theme10.xml><?xml version="1.0" encoding="utf-8"?>
<a:theme xmlns:a="http://schemas.openxmlformats.org/drawingml/2006/main" name="6_TVA_Corp_and_Event_Template_16x9_Sept 2020">
  <a:themeElements>
    <a:clrScheme name="Custom 1">
      <a:dk1>
        <a:sysClr val="windowText" lastClr="000000"/>
      </a:dk1>
      <a:lt1>
        <a:sysClr val="window" lastClr="FFFFFF"/>
      </a:lt1>
      <a:dk2>
        <a:srgbClr val="1C3D6E"/>
      </a:dk2>
      <a:lt2>
        <a:srgbClr val="7F7F7F"/>
      </a:lt2>
      <a:accent1>
        <a:srgbClr val="1C3D6E"/>
      </a:accent1>
      <a:accent2>
        <a:srgbClr val="457EAF"/>
      </a:accent2>
      <a:accent3>
        <a:srgbClr val="6A9033"/>
      </a:accent3>
      <a:accent4>
        <a:srgbClr val="E56027"/>
      </a:accent4>
      <a:accent5>
        <a:srgbClr val="2B9198"/>
      </a:accent5>
      <a:accent6>
        <a:srgbClr val="2F2F2E"/>
      </a:accent6>
      <a:hlink>
        <a:srgbClr val="003A70"/>
      </a:hlink>
      <a:folHlink>
        <a:srgbClr val="E56027"/>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chemeClr val="accent3"/>
            </a:solidFill>
            <a:effectLst/>
            <a:uLnTx/>
            <a:uFillTx/>
            <a:latin typeface="Calibri"/>
            <a:ea typeface="+mn-ea"/>
            <a:cs typeface="Arial Unicode MS" pitchFamily="34"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2"/>
        </a:solidFill>
      </a:spPr>
      <a:bodyPr wrap="none" tIns="91440" bIns="91440" rtlCol="0" anchor="ctr" anchorCtr="0">
        <a:noAutofit/>
      </a:bodyPr>
      <a:lstStyle>
        <a:defPPr algn="ctr">
          <a:defRPr sz="1200" dirty="0" err="1" smtClean="0"/>
        </a:defPPr>
      </a:lstStyle>
    </a:txDef>
  </a:objectDefaults>
  <a:extraClrSchemeLst/>
  <a:extLst>
    <a:ext uri="{05A4C25C-085E-4340-85A3-A5531E510DB2}">
      <thm15:themeFamily xmlns:thm15="http://schemas.microsoft.com/office/thememl/2012/main" name="Presentation28" id="{B33BB4AB-5C8D-6C46-B8A8-B4A56461EF2C}" vid="{B8E81722-472D-AF4F-87B8-376E351E3EC6}"/>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losing">
  <a:themeElements>
    <a:clrScheme name="TVA Corp Color Palette 2020">
      <a:dk1>
        <a:sysClr val="windowText" lastClr="000000"/>
      </a:dk1>
      <a:lt1>
        <a:sysClr val="window" lastClr="FFFFFF"/>
      </a:lt1>
      <a:dk2>
        <a:srgbClr val="003A70"/>
      </a:dk2>
      <a:lt2>
        <a:srgbClr val="7F7F7F"/>
      </a:lt2>
      <a:accent1>
        <a:srgbClr val="003A70"/>
      </a:accent1>
      <a:accent2>
        <a:srgbClr val="447DAE"/>
      </a:accent2>
      <a:accent3>
        <a:srgbClr val="6A9033"/>
      </a:accent3>
      <a:accent4>
        <a:srgbClr val="E56027"/>
      </a:accent4>
      <a:accent5>
        <a:srgbClr val="2C9199"/>
      </a:accent5>
      <a:accent6>
        <a:srgbClr val="2F2F2E"/>
      </a:accent6>
      <a:hlink>
        <a:srgbClr val="003A70"/>
      </a:hlink>
      <a:folHlink>
        <a:srgbClr val="E560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rgbClr val="FFFFFF"/>
            </a:solidFill>
            <a:effectLst/>
            <a:uLnTx/>
            <a:uFillTx/>
            <a:latin typeface="Calibri"/>
            <a:ea typeface="+mn-ea"/>
            <a:cs typeface="Arial Unicode MS" pitchFamily="34"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tx2"/>
        </a:solidFill>
      </a:spPr>
      <a:bodyPr wrap="none" tIns="91440" bIns="91440" rtlCol="0" anchor="ctr" anchorCtr="0">
        <a:noAutofit/>
      </a:bodyPr>
      <a:lstStyle>
        <a:defPPr algn="ctr">
          <a:defRPr sz="1200" dirty="0" err="1" smtClean="0"/>
        </a:defPPr>
      </a:lstStyle>
    </a:txDef>
  </a:objectDefaults>
  <a:extraClrSchemeLst/>
  <a:extLst>
    <a:ext uri="{05A4C25C-085E-4340-85A3-A5531E510DB2}">
      <thm15:themeFamily xmlns:thm15="http://schemas.microsoft.com/office/thememl/2012/main" name="Presentation28" id="{B33BB4AB-5C8D-6C46-B8A8-B4A56461EF2C}" vid="{7CBCFF78-6905-634B-9CE7-33D08AA9C21E}"/>
    </a:ext>
  </a:extLst>
</a:theme>
</file>

<file path=ppt/theme/theme3.xml><?xml version="1.0" encoding="utf-8"?>
<a:theme xmlns:a="http://schemas.openxmlformats.org/drawingml/2006/main" name="Closing">
  <a:themeElements>
    <a:clrScheme name="TVA Corp Color Palette 2020">
      <a:dk1>
        <a:sysClr val="windowText" lastClr="000000"/>
      </a:dk1>
      <a:lt1>
        <a:sysClr val="window" lastClr="FFFFFF"/>
      </a:lt1>
      <a:dk2>
        <a:srgbClr val="003A70"/>
      </a:dk2>
      <a:lt2>
        <a:srgbClr val="7F7F7F"/>
      </a:lt2>
      <a:accent1>
        <a:srgbClr val="003A70"/>
      </a:accent1>
      <a:accent2>
        <a:srgbClr val="447DAE"/>
      </a:accent2>
      <a:accent3>
        <a:srgbClr val="6A9033"/>
      </a:accent3>
      <a:accent4>
        <a:srgbClr val="E56027"/>
      </a:accent4>
      <a:accent5>
        <a:srgbClr val="2C9199"/>
      </a:accent5>
      <a:accent6>
        <a:srgbClr val="2F2F2E"/>
      </a:accent6>
      <a:hlink>
        <a:srgbClr val="003A70"/>
      </a:hlink>
      <a:folHlink>
        <a:srgbClr val="E560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rgbClr val="FFFFFF"/>
            </a:solidFill>
            <a:effectLst/>
            <a:uLnTx/>
            <a:uFillTx/>
            <a:latin typeface="Calibri"/>
            <a:ea typeface="+mn-ea"/>
            <a:cs typeface="Arial Unicode MS" pitchFamily="34"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tx2"/>
        </a:solidFill>
      </a:spPr>
      <a:bodyPr wrap="none" tIns="91440" bIns="91440" rtlCol="0" anchor="ctr" anchorCtr="0">
        <a:noAutofit/>
      </a:bodyPr>
      <a:lstStyle>
        <a:defPPr algn="ctr">
          <a:defRPr sz="1200" dirty="0" err="1" smtClean="0"/>
        </a:defPPr>
      </a:lstStyle>
    </a:txDef>
  </a:objectDefaults>
  <a:extraClrSchemeLst/>
  <a:extLst>
    <a:ext uri="{05A4C25C-085E-4340-85A3-A5531E510DB2}">
      <thm15:themeFamily xmlns:thm15="http://schemas.microsoft.com/office/thememl/2012/main" name="Presentation28" id="{B33BB4AB-5C8D-6C46-B8A8-B4A56461EF2C}" vid="{7CBCFF78-6905-634B-9CE7-33D08AA9C21E}"/>
    </a:ext>
  </a:extLst>
</a:theme>
</file>

<file path=ppt/theme/theme4.xml><?xml version="1.0" encoding="utf-8"?>
<a:theme xmlns:a="http://schemas.openxmlformats.org/drawingml/2006/main" name="1_Corp and Event Divider">
  <a:themeElements>
    <a:clrScheme name="TVA Corp Color Palette 2020">
      <a:dk1>
        <a:sysClr val="windowText" lastClr="000000"/>
      </a:dk1>
      <a:lt1>
        <a:sysClr val="window" lastClr="FFFFFF"/>
      </a:lt1>
      <a:dk2>
        <a:srgbClr val="003A70"/>
      </a:dk2>
      <a:lt2>
        <a:srgbClr val="7F7F7F"/>
      </a:lt2>
      <a:accent1>
        <a:srgbClr val="003A70"/>
      </a:accent1>
      <a:accent2>
        <a:srgbClr val="447DAE"/>
      </a:accent2>
      <a:accent3>
        <a:srgbClr val="6A9033"/>
      </a:accent3>
      <a:accent4>
        <a:srgbClr val="E56027"/>
      </a:accent4>
      <a:accent5>
        <a:srgbClr val="2C9199"/>
      </a:accent5>
      <a:accent6>
        <a:srgbClr val="2F2F2E"/>
      </a:accent6>
      <a:hlink>
        <a:srgbClr val="003A70"/>
      </a:hlink>
      <a:folHlink>
        <a:srgbClr val="E560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rgbClr val="FFFFFF"/>
            </a:solidFill>
            <a:effectLst/>
            <a:uLnTx/>
            <a:uFillTx/>
            <a:latin typeface="Calibri"/>
            <a:ea typeface="+mn-ea"/>
            <a:cs typeface="Arial Unicode MS" pitchFamily="34"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noAutofit/>
      </a:bodyPr>
      <a:lstStyle>
        <a:defPPr algn="l">
          <a:defRPr sz="1200" dirty="0" smtClean="0"/>
        </a:defPPr>
      </a:lstStyle>
    </a:txDef>
  </a:objectDefaults>
  <a:extraClrSchemeLst/>
  <a:extLst>
    <a:ext uri="{05A4C25C-085E-4340-85A3-A5531E510DB2}">
      <thm15:themeFamily xmlns:thm15="http://schemas.microsoft.com/office/thememl/2012/main" name="Presentation28" id="{B33BB4AB-5C8D-6C46-B8A8-B4A56461EF2C}" vid="{D10C9AC8-1822-8249-9F67-1AA7F1E67FD6}"/>
    </a:ext>
  </a:extLst>
</a:theme>
</file>

<file path=ppt/theme/theme5.xml><?xml version="1.0" encoding="utf-8"?>
<a:theme xmlns:a="http://schemas.openxmlformats.org/drawingml/2006/main" name="1_TVA_Corp_and_Event_Template_16x9_Sept 2020">
  <a:themeElements>
    <a:clrScheme name="Custom 1">
      <a:dk1>
        <a:sysClr val="windowText" lastClr="000000"/>
      </a:dk1>
      <a:lt1>
        <a:sysClr val="window" lastClr="FFFFFF"/>
      </a:lt1>
      <a:dk2>
        <a:srgbClr val="1C3D6E"/>
      </a:dk2>
      <a:lt2>
        <a:srgbClr val="7F7F7F"/>
      </a:lt2>
      <a:accent1>
        <a:srgbClr val="1C3D6E"/>
      </a:accent1>
      <a:accent2>
        <a:srgbClr val="457EAF"/>
      </a:accent2>
      <a:accent3>
        <a:srgbClr val="6A9033"/>
      </a:accent3>
      <a:accent4>
        <a:srgbClr val="E56027"/>
      </a:accent4>
      <a:accent5>
        <a:srgbClr val="2B9198"/>
      </a:accent5>
      <a:accent6>
        <a:srgbClr val="2F2F2E"/>
      </a:accent6>
      <a:hlink>
        <a:srgbClr val="003A70"/>
      </a:hlink>
      <a:folHlink>
        <a:srgbClr val="E56027"/>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chemeClr val="accent3"/>
            </a:solidFill>
            <a:effectLst/>
            <a:uLnTx/>
            <a:uFillTx/>
            <a:latin typeface="Calibri"/>
            <a:ea typeface="+mn-ea"/>
            <a:cs typeface="Arial Unicode MS" pitchFamily="34"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2"/>
        </a:solidFill>
      </a:spPr>
      <a:bodyPr wrap="none" tIns="91440" bIns="91440" rtlCol="0" anchor="ctr" anchorCtr="0">
        <a:noAutofit/>
      </a:bodyPr>
      <a:lstStyle>
        <a:defPPr algn="ctr">
          <a:defRPr sz="1200" dirty="0" err="1" smtClean="0"/>
        </a:defPPr>
      </a:lstStyle>
    </a:txDef>
  </a:objectDefaults>
  <a:extraClrSchemeLst/>
  <a:extLst>
    <a:ext uri="{05A4C25C-085E-4340-85A3-A5531E510DB2}">
      <thm15:themeFamily xmlns:thm15="http://schemas.microsoft.com/office/thememl/2012/main" name="Presentation28" id="{B33BB4AB-5C8D-6C46-B8A8-B4A56461EF2C}" vid="{B8E81722-472D-AF4F-87B8-376E351E3EC6}"/>
    </a:ext>
  </a:extLst>
</a:theme>
</file>

<file path=ppt/theme/theme6.xml><?xml version="1.0" encoding="utf-8"?>
<a:theme xmlns:a="http://schemas.openxmlformats.org/drawingml/2006/main" name="2_TVA_Corp_and_Event_Template_16x9_Sept 2020">
  <a:themeElements>
    <a:clrScheme name="Custom 1">
      <a:dk1>
        <a:sysClr val="windowText" lastClr="000000"/>
      </a:dk1>
      <a:lt1>
        <a:sysClr val="window" lastClr="FFFFFF"/>
      </a:lt1>
      <a:dk2>
        <a:srgbClr val="1C3D6E"/>
      </a:dk2>
      <a:lt2>
        <a:srgbClr val="7F7F7F"/>
      </a:lt2>
      <a:accent1>
        <a:srgbClr val="1C3D6E"/>
      </a:accent1>
      <a:accent2>
        <a:srgbClr val="457EAF"/>
      </a:accent2>
      <a:accent3>
        <a:srgbClr val="6A9033"/>
      </a:accent3>
      <a:accent4>
        <a:srgbClr val="E56027"/>
      </a:accent4>
      <a:accent5>
        <a:srgbClr val="2B9198"/>
      </a:accent5>
      <a:accent6>
        <a:srgbClr val="2F2F2E"/>
      </a:accent6>
      <a:hlink>
        <a:srgbClr val="003A70"/>
      </a:hlink>
      <a:folHlink>
        <a:srgbClr val="E56027"/>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chemeClr val="accent3"/>
            </a:solidFill>
            <a:effectLst/>
            <a:uLnTx/>
            <a:uFillTx/>
            <a:latin typeface="Calibri"/>
            <a:ea typeface="+mn-ea"/>
            <a:cs typeface="Arial Unicode MS" pitchFamily="34"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2"/>
        </a:solidFill>
      </a:spPr>
      <a:bodyPr wrap="none" tIns="91440" bIns="91440" rtlCol="0" anchor="ctr" anchorCtr="0">
        <a:noAutofit/>
      </a:bodyPr>
      <a:lstStyle>
        <a:defPPr algn="ctr">
          <a:defRPr sz="1200" dirty="0" err="1" smtClean="0"/>
        </a:defPPr>
      </a:lstStyle>
    </a:txDef>
  </a:objectDefaults>
  <a:extraClrSchemeLst/>
  <a:extLst>
    <a:ext uri="{05A4C25C-085E-4340-85A3-A5531E510DB2}">
      <thm15:themeFamily xmlns:thm15="http://schemas.microsoft.com/office/thememl/2012/main" name="Presentation28" id="{B33BB4AB-5C8D-6C46-B8A8-B4A56461EF2C}" vid="{B8E81722-472D-AF4F-87B8-376E351E3EC6}"/>
    </a:ext>
  </a:extLst>
</a:theme>
</file>

<file path=ppt/theme/theme7.xml><?xml version="1.0" encoding="utf-8"?>
<a:theme xmlns:a="http://schemas.openxmlformats.org/drawingml/2006/main" name="3_TVA_Corp_and_Event_Template_16x9_Sept 2020">
  <a:themeElements>
    <a:clrScheme name="Custom 1">
      <a:dk1>
        <a:sysClr val="windowText" lastClr="000000"/>
      </a:dk1>
      <a:lt1>
        <a:sysClr val="window" lastClr="FFFFFF"/>
      </a:lt1>
      <a:dk2>
        <a:srgbClr val="1C3D6E"/>
      </a:dk2>
      <a:lt2>
        <a:srgbClr val="7F7F7F"/>
      </a:lt2>
      <a:accent1>
        <a:srgbClr val="1C3D6E"/>
      </a:accent1>
      <a:accent2>
        <a:srgbClr val="457EAF"/>
      </a:accent2>
      <a:accent3>
        <a:srgbClr val="6A9033"/>
      </a:accent3>
      <a:accent4>
        <a:srgbClr val="E56027"/>
      </a:accent4>
      <a:accent5>
        <a:srgbClr val="2B9198"/>
      </a:accent5>
      <a:accent6>
        <a:srgbClr val="2F2F2E"/>
      </a:accent6>
      <a:hlink>
        <a:srgbClr val="003A70"/>
      </a:hlink>
      <a:folHlink>
        <a:srgbClr val="E56027"/>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chemeClr val="accent3"/>
            </a:solidFill>
            <a:effectLst/>
            <a:uLnTx/>
            <a:uFillTx/>
            <a:latin typeface="Calibri"/>
            <a:ea typeface="+mn-ea"/>
            <a:cs typeface="Arial Unicode MS" pitchFamily="34" charset="-128"/>
          </a:defRPr>
        </a:defPPr>
      </a:lst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tIns="91440" bIns="91440" rtlCol="0" anchor="t" anchorCtr="0">
        <a:noAutofit/>
      </a:bodyPr>
      <a:lstStyle>
        <a:defPPr algn="l">
          <a:defRPr sz="1200" dirty="0" err="1" smtClean="0"/>
        </a:defPPr>
      </a:lstStyle>
    </a:txDef>
  </a:objectDefaults>
  <a:extraClrSchemeLst/>
  <a:extLst>
    <a:ext uri="{05A4C25C-085E-4340-85A3-A5531E510DB2}">
      <thm15:themeFamily xmlns:thm15="http://schemas.microsoft.com/office/thememl/2012/main" name="Presentation28" id="{B33BB4AB-5C8D-6C46-B8A8-B4A56461EF2C}" vid="{B8E81722-472D-AF4F-87B8-376E351E3EC6}"/>
    </a:ext>
  </a:extLst>
</a:theme>
</file>

<file path=ppt/theme/theme8.xml><?xml version="1.0" encoding="utf-8"?>
<a:theme xmlns:a="http://schemas.openxmlformats.org/drawingml/2006/main" name="4_TVA_Corp_and_Event_Template_16x9_Sept 2020">
  <a:themeElements>
    <a:clrScheme name="Custom 1">
      <a:dk1>
        <a:sysClr val="windowText" lastClr="000000"/>
      </a:dk1>
      <a:lt1>
        <a:sysClr val="window" lastClr="FFFFFF"/>
      </a:lt1>
      <a:dk2>
        <a:srgbClr val="1C3D6E"/>
      </a:dk2>
      <a:lt2>
        <a:srgbClr val="7F7F7F"/>
      </a:lt2>
      <a:accent1>
        <a:srgbClr val="1C3D6E"/>
      </a:accent1>
      <a:accent2>
        <a:srgbClr val="457EAF"/>
      </a:accent2>
      <a:accent3>
        <a:srgbClr val="6A9033"/>
      </a:accent3>
      <a:accent4>
        <a:srgbClr val="E56027"/>
      </a:accent4>
      <a:accent5>
        <a:srgbClr val="2B9198"/>
      </a:accent5>
      <a:accent6>
        <a:srgbClr val="2F2F2E"/>
      </a:accent6>
      <a:hlink>
        <a:srgbClr val="003A70"/>
      </a:hlink>
      <a:folHlink>
        <a:srgbClr val="E56027"/>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chemeClr val="accent3"/>
            </a:solidFill>
            <a:effectLst/>
            <a:uLnTx/>
            <a:uFillTx/>
            <a:latin typeface="Calibri"/>
            <a:ea typeface="+mn-ea"/>
            <a:cs typeface="Arial Unicode MS" pitchFamily="34"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2"/>
        </a:solidFill>
      </a:spPr>
      <a:bodyPr wrap="none" tIns="91440" bIns="91440" rtlCol="0" anchor="ctr" anchorCtr="0">
        <a:noAutofit/>
      </a:bodyPr>
      <a:lstStyle>
        <a:defPPr algn="ctr">
          <a:defRPr sz="1200" dirty="0" err="1" smtClean="0"/>
        </a:defPPr>
      </a:lstStyle>
    </a:txDef>
  </a:objectDefaults>
  <a:extraClrSchemeLst/>
  <a:extLst>
    <a:ext uri="{05A4C25C-085E-4340-85A3-A5531E510DB2}">
      <thm15:themeFamily xmlns:thm15="http://schemas.microsoft.com/office/thememl/2012/main" name="Presentation28" id="{B33BB4AB-5C8D-6C46-B8A8-B4A56461EF2C}" vid="{B8E81722-472D-AF4F-87B8-376E351E3EC6}"/>
    </a:ext>
  </a:extLst>
</a:theme>
</file>

<file path=ppt/theme/theme9.xml><?xml version="1.0" encoding="utf-8"?>
<a:theme xmlns:a="http://schemas.openxmlformats.org/drawingml/2006/main" name="5_TVA_Corp_and_Event_Template_16x9_Sept 2020">
  <a:themeElements>
    <a:clrScheme name="Custom 1">
      <a:dk1>
        <a:sysClr val="windowText" lastClr="000000"/>
      </a:dk1>
      <a:lt1>
        <a:sysClr val="window" lastClr="FFFFFF"/>
      </a:lt1>
      <a:dk2>
        <a:srgbClr val="1C3D6E"/>
      </a:dk2>
      <a:lt2>
        <a:srgbClr val="7F7F7F"/>
      </a:lt2>
      <a:accent1>
        <a:srgbClr val="1C3D6E"/>
      </a:accent1>
      <a:accent2>
        <a:srgbClr val="457EAF"/>
      </a:accent2>
      <a:accent3>
        <a:srgbClr val="6A9033"/>
      </a:accent3>
      <a:accent4>
        <a:srgbClr val="E56027"/>
      </a:accent4>
      <a:accent5>
        <a:srgbClr val="2B9198"/>
      </a:accent5>
      <a:accent6>
        <a:srgbClr val="2F2F2E"/>
      </a:accent6>
      <a:hlink>
        <a:srgbClr val="003A70"/>
      </a:hlink>
      <a:folHlink>
        <a:srgbClr val="E56027"/>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chemeClr val="accent3"/>
            </a:solidFill>
            <a:effectLst/>
            <a:uLnTx/>
            <a:uFillTx/>
            <a:latin typeface="Calibri"/>
            <a:ea typeface="+mn-ea"/>
            <a:cs typeface="Arial Unicode MS" pitchFamily="34"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2"/>
        </a:solidFill>
      </a:spPr>
      <a:bodyPr wrap="none" tIns="91440" bIns="91440" rtlCol="0" anchor="ctr" anchorCtr="0">
        <a:noAutofit/>
      </a:bodyPr>
      <a:lstStyle>
        <a:defPPr algn="ctr">
          <a:defRPr sz="1200" dirty="0" err="1" smtClean="0"/>
        </a:defPPr>
      </a:lstStyle>
    </a:txDef>
  </a:objectDefaults>
  <a:extraClrSchemeLst/>
  <a:extLst>
    <a:ext uri="{05A4C25C-085E-4340-85A3-A5531E510DB2}">
      <thm15:themeFamily xmlns:thm15="http://schemas.microsoft.com/office/thememl/2012/main" name="MDS - BPR - Formatted Slides" id="{F7D57717-F14C-4657-972A-0405219FC1BF}" vid="{A3D4CFA8-F264-49B3-A25F-2DFA70718E8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A06CA47117E740B475B74D5B352EC1" ma:contentTypeVersion="16" ma:contentTypeDescription="Create a new document." ma:contentTypeScope="" ma:versionID="4e0120d1a9a5b7c8318e68e99207d213">
  <xsd:schema xmlns:xsd="http://www.w3.org/2001/XMLSchema" xmlns:xs="http://www.w3.org/2001/XMLSchema" xmlns:p="http://schemas.microsoft.com/office/2006/metadata/properties" xmlns:ns2="8d88241f-a11e-46b9-8963-164fb462570c" xmlns:ns3="34a47b24-695b-49b8-8b7e-e66e52281144" targetNamespace="http://schemas.microsoft.com/office/2006/metadata/properties" ma:root="true" ma:fieldsID="da714f1c3247ca118e0f63ed418f893a" ns2:_="" ns3:_="">
    <xsd:import namespace="8d88241f-a11e-46b9-8963-164fb462570c"/>
    <xsd:import namespace="34a47b24-695b-49b8-8b7e-e66e5228114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8241f-a11e-46b9-8963-164fb46257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67a80fa-d766-4dff-9a38-9cfa0937a2a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4a47b24-695b-49b8-8b7e-e66e5228114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d103851-b58d-4441-8709-e323f8831249}" ma:internalName="TaxCatchAll" ma:showField="CatchAllData" ma:web="34a47b24-695b-49b8-8b7e-e66e522811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4a47b24-695b-49b8-8b7e-e66e52281144">
      <UserInfo>
        <DisplayName>Noe, P Todd</DisplayName>
        <AccountId>416</AccountId>
        <AccountType/>
      </UserInfo>
    </SharedWithUsers>
    <lcf76f155ced4ddcb4097134ff3c332f xmlns="8d88241f-a11e-46b9-8963-164fb462570c">
      <Terms xmlns="http://schemas.microsoft.com/office/infopath/2007/PartnerControls"/>
    </lcf76f155ced4ddcb4097134ff3c332f>
    <TaxCatchAll xmlns="34a47b24-695b-49b8-8b7e-e66e52281144" xsi:nil="true"/>
  </documentManagement>
</p:properties>
</file>

<file path=customXml/itemProps1.xml><?xml version="1.0" encoding="utf-8"?>
<ds:datastoreItem xmlns:ds="http://schemas.openxmlformats.org/officeDocument/2006/customXml" ds:itemID="{F00F6FA1-9802-42D8-B668-2C2976E52E15}">
  <ds:schemaRefs>
    <ds:schemaRef ds:uri="34a47b24-695b-49b8-8b7e-e66e52281144"/>
    <ds:schemaRef ds:uri="8d88241f-a11e-46b9-8963-164fb46257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552433-54F3-4CBF-81DD-BF40D7E89843}">
  <ds:schemaRefs>
    <ds:schemaRef ds:uri="http://schemas.microsoft.com/sharepoint/v3/contenttype/forms"/>
  </ds:schemaRefs>
</ds:datastoreItem>
</file>

<file path=customXml/itemProps3.xml><?xml version="1.0" encoding="utf-8"?>
<ds:datastoreItem xmlns:ds="http://schemas.openxmlformats.org/officeDocument/2006/customXml" ds:itemID="{2516414D-3D43-482A-884F-5AA425AC52A8}">
  <ds:schemaRefs>
    <ds:schemaRef ds:uri="8d88241f-a11e-46b9-8963-164fb462570c"/>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dcmitype/"/>
    <ds:schemaRef ds:uri="http://purl.org/dc/terms/"/>
    <ds:schemaRef ds:uri="34a47b24-695b-49b8-8b7e-e66e52281144"/>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TVA_Corp_and_Event_Template_16x9_Sept 2020</Template>
  <TotalTime>113</TotalTime>
  <Words>2733</Words>
  <Application>Microsoft Office PowerPoint</Application>
  <PresentationFormat>Widescreen</PresentationFormat>
  <Paragraphs>365</Paragraphs>
  <Slides>22</Slides>
  <Notes>19</Notes>
  <HiddenSlides>0</HiddenSlides>
  <MMClips>0</MMClips>
  <ScaleCrop>false</ScaleCrop>
  <HeadingPairs>
    <vt:vector size="8" baseType="variant">
      <vt:variant>
        <vt:lpstr>Fonts Used</vt:lpstr>
      </vt:variant>
      <vt:variant>
        <vt:i4>11</vt:i4>
      </vt:variant>
      <vt:variant>
        <vt:lpstr>Theme</vt:lpstr>
      </vt:variant>
      <vt:variant>
        <vt:i4>10</vt:i4>
      </vt:variant>
      <vt:variant>
        <vt:lpstr>Embedded OLE Servers</vt:lpstr>
      </vt:variant>
      <vt:variant>
        <vt:i4>1</vt:i4>
      </vt:variant>
      <vt:variant>
        <vt:lpstr>Slide Titles</vt:lpstr>
      </vt:variant>
      <vt:variant>
        <vt:i4>22</vt:i4>
      </vt:variant>
    </vt:vector>
  </HeadingPairs>
  <TitlesOfParts>
    <vt:vector size="44" baseType="lpstr">
      <vt:lpstr>Aptos</vt:lpstr>
      <vt:lpstr>Arial</vt:lpstr>
      <vt:lpstr>Arial Narrow</vt:lpstr>
      <vt:lpstr>Calibri</vt:lpstr>
      <vt:lpstr>Courier New</vt:lpstr>
      <vt:lpstr>Helvetica Neue</vt:lpstr>
      <vt:lpstr>Lucida Grande</vt:lpstr>
      <vt:lpstr>Segoe UI</vt:lpstr>
      <vt:lpstr>Symbol</vt:lpstr>
      <vt:lpstr>Times New Roman</vt:lpstr>
      <vt:lpstr>Wingdings</vt:lpstr>
      <vt:lpstr>TVA_Corp_and_Event_Template_16x9_Sept 2020</vt:lpstr>
      <vt:lpstr>1_Closing</vt:lpstr>
      <vt:lpstr>Closing</vt:lpstr>
      <vt:lpstr>1_Corp and Event Divider</vt:lpstr>
      <vt:lpstr>1_TVA_Corp_and_Event_Template_16x9_Sept 2020</vt:lpstr>
      <vt:lpstr>2_TVA_Corp_and_Event_Template_16x9_Sept 2020</vt:lpstr>
      <vt:lpstr>3_TVA_Corp_and_Event_Template_16x9_Sept 2020</vt:lpstr>
      <vt:lpstr>4_TVA_Corp_and_Event_Template_16x9_Sept 2020</vt:lpstr>
      <vt:lpstr>5_TVA_Corp_and_Event_Template_16x9_Sept 2020</vt:lpstr>
      <vt:lpstr>6_TVA_Corp_and_Event_Template_16x9_Sept 2020</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Delivering on Our Mission to You  Energy | Environment | Economic Development</vt:lpstr>
      <vt:lpstr>PowerPoint Presentation</vt:lpstr>
      <vt:lpstr>Governance</vt:lpstr>
      <vt:lpstr>Six New TVA Directors</vt:lpstr>
      <vt:lpstr>TVA Board Director Terms</vt:lpstr>
      <vt:lpstr>Overview of Nomination to Confirmation Process</vt:lpstr>
      <vt:lpstr>Government &amp; Community Relations</vt:lpstr>
      <vt:lpstr>Federal Stakeholders</vt:lpstr>
      <vt:lpstr>TVA Congressional Delegation</vt:lpstr>
      <vt:lpstr>TVA Delegation: Active in the Mid-terms</vt:lpstr>
      <vt:lpstr>Local and State Officials</vt:lpstr>
      <vt:lpstr>Working with State Legislatures</vt:lpstr>
      <vt:lpstr>Communities Enhancing TVA’s role as a community leader and trusted partner to make life better for the people of the Tennessee Valley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TVA Presentation Guidelines &amp; Visual  Style Samples</dc:title>
  <dc:creator>Crim, Christopher Edward</dc:creator>
  <cp:lastModifiedBy>Tate, Amy Strickland</cp:lastModifiedBy>
  <cp:revision>5</cp:revision>
  <cp:lastPrinted>2025-04-15T19:38:42Z</cp:lastPrinted>
  <dcterms:created xsi:type="dcterms:W3CDTF">2021-01-28T16:08:53Z</dcterms:created>
  <dcterms:modified xsi:type="dcterms:W3CDTF">2026-03-30T14:36:47Z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db9916c2-750d-438a-8d51-e188e0be24e9</vt:lpwstr>
  </property>
  <property fmtid="{D5CDD505-2E9C-101B-9397-08002B2CF9AE}" pid="3" name="MediaServiceImageTags">
    <vt:lpwstr/>
  </property>
  <property fmtid="{D5CDD505-2E9C-101B-9397-08002B2CF9AE}" pid="4" name="ContentTypeId">
    <vt:lpwstr>0x010100DDA06CA47117E740B475B74D5B352EC1</vt:lpwstr>
  </property>
</Properties>
</file>